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7" r:id="rId1"/>
  </p:sldMasterIdLst>
  <p:notesMasterIdLst>
    <p:notesMasterId r:id="rId13"/>
  </p:notesMasterIdLst>
  <p:sldIdLst>
    <p:sldId id="256" r:id="rId2"/>
    <p:sldId id="259" r:id="rId3"/>
    <p:sldId id="260" r:id="rId4"/>
    <p:sldId id="285" r:id="rId5"/>
    <p:sldId id="286" r:id="rId6"/>
    <p:sldId id="287" r:id="rId7"/>
    <p:sldId id="288" r:id="rId8"/>
    <p:sldId id="261" r:id="rId9"/>
    <p:sldId id="289" r:id="rId10"/>
    <p:sldId id="290" r:id="rId11"/>
    <p:sldId id="291" r:id="rId12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9EC8A1DA-42D9-496C-B642-9E86BE378F6E}">
  <a:tblStyle styleId="{9EC8A1DA-42D9-496C-B642-9E86BE378F6E}" styleName="Table_0">
    <a:wholeTbl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insideV>
        </a:tcBdr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816" y="-12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98097365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" name="Shape 3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0" name="Shape 5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Shape 21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8" name="Shape 21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Shape 6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Shape 7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Shape 6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Shape 7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Shape 6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Shape 7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0" name="Shape 5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 txBox="1">
            <a:spLocks noGrp="1"/>
          </p:cNvSpPr>
          <p:nvPr>
            <p:ph type="ctrTitle"/>
          </p:nvPr>
        </p:nvSpPr>
        <p:spPr>
          <a:xfrm>
            <a:off x="685800" y="1991812"/>
            <a:ext cx="7772400" cy="1159799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 algn="ctr">
              <a:spcBef>
                <a:spcPts val="0"/>
              </a:spcBef>
              <a:buSzPct val="100000"/>
              <a:defRPr sz="6000"/>
            </a:lvl1pPr>
            <a:lvl2pPr lvl="1" algn="ctr">
              <a:spcBef>
                <a:spcPts val="0"/>
              </a:spcBef>
              <a:buSzPct val="100000"/>
              <a:defRPr sz="6000"/>
            </a:lvl2pPr>
            <a:lvl3pPr lvl="2" algn="ctr">
              <a:spcBef>
                <a:spcPts val="0"/>
              </a:spcBef>
              <a:buSzPct val="100000"/>
              <a:defRPr sz="6000"/>
            </a:lvl3pPr>
            <a:lvl4pPr lvl="3" algn="ctr">
              <a:spcBef>
                <a:spcPts val="0"/>
              </a:spcBef>
              <a:buSzPct val="100000"/>
              <a:defRPr sz="6000"/>
            </a:lvl4pPr>
            <a:lvl5pPr lvl="4" algn="ctr">
              <a:spcBef>
                <a:spcPts val="0"/>
              </a:spcBef>
              <a:buSzPct val="100000"/>
              <a:defRPr sz="6000"/>
            </a:lvl5pPr>
            <a:lvl6pPr lvl="5" algn="ctr">
              <a:spcBef>
                <a:spcPts val="0"/>
              </a:spcBef>
              <a:buSzPct val="100000"/>
              <a:defRPr sz="6000"/>
            </a:lvl6pPr>
            <a:lvl7pPr lvl="6" algn="ctr">
              <a:spcBef>
                <a:spcPts val="0"/>
              </a:spcBef>
              <a:buSzPct val="100000"/>
              <a:defRPr sz="6000"/>
            </a:lvl7pPr>
            <a:lvl8pPr lvl="7" algn="ctr">
              <a:spcBef>
                <a:spcPts val="0"/>
              </a:spcBef>
              <a:buSzPct val="100000"/>
              <a:defRPr sz="6000"/>
            </a:lvl8pPr>
            <a:lvl9pPr lvl="8" algn="ctr">
              <a:spcBef>
                <a:spcPts val="0"/>
              </a:spcBef>
              <a:buSzPct val="100000"/>
              <a:defRPr sz="60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ubtitle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 txBox="1">
            <a:spLocks noGrp="1"/>
          </p:cNvSpPr>
          <p:nvPr>
            <p:ph type="ctrTitle"/>
          </p:nvPr>
        </p:nvSpPr>
        <p:spPr>
          <a:xfrm>
            <a:off x="685800" y="1964342"/>
            <a:ext cx="7772400" cy="11597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 rtl="0">
              <a:spcBef>
                <a:spcPts val="0"/>
              </a:spcBef>
              <a:buSzPct val="100000"/>
              <a:defRPr sz="4800"/>
            </a:lvl1pPr>
            <a:lvl2pPr lvl="1" algn="ctr" rtl="0">
              <a:spcBef>
                <a:spcPts val="0"/>
              </a:spcBef>
              <a:buSzPct val="100000"/>
              <a:defRPr sz="4800"/>
            </a:lvl2pPr>
            <a:lvl3pPr lvl="2" algn="ctr" rtl="0">
              <a:spcBef>
                <a:spcPts val="0"/>
              </a:spcBef>
              <a:buSzPct val="100000"/>
              <a:defRPr sz="4800"/>
            </a:lvl3pPr>
            <a:lvl4pPr lvl="3" algn="ctr" rtl="0">
              <a:spcBef>
                <a:spcPts val="0"/>
              </a:spcBef>
              <a:buSzPct val="100000"/>
              <a:defRPr sz="4800"/>
            </a:lvl4pPr>
            <a:lvl5pPr lvl="4" algn="ctr" rtl="0">
              <a:spcBef>
                <a:spcPts val="0"/>
              </a:spcBef>
              <a:buSzPct val="100000"/>
              <a:defRPr sz="4800"/>
            </a:lvl5pPr>
            <a:lvl6pPr lvl="5" algn="ctr" rtl="0">
              <a:spcBef>
                <a:spcPts val="0"/>
              </a:spcBef>
              <a:buSzPct val="100000"/>
              <a:defRPr sz="4800"/>
            </a:lvl6pPr>
            <a:lvl7pPr lvl="6" algn="ctr" rtl="0">
              <a:spcBef>
                <a:spcPts val="0"/>
              </a:spcBef>
              <a:buSzPct val="100000"/>
              <a:defRPr sz="4800"/>
            </a:lvl7pPr>
            <a:lvl8pPr lvl="7" algn="ctr" rtl="0">
              <a:spcBef>
                <a:spcPts val="0"/>
              </a:spcBef>
              <a:buSzPct val="100000"/>
              <a:defRPr sz="4800"/>
            </a:lvl8pPr>
            <a:lvl9pPr lvl="8" algn="ctr" rtl="0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ubTitle" idx="1"/>
          </p:nvPr>
        </p:nvSpPr>
        <p:spPr>
          <a:xfrm>
            <a:off x="685800" y="3144853"/>
            <a:ext cx="7772400" cy="7847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 rtl="0">
              <a:spcBef>
                <a:spcPts val="0"/>
              </a:spcBef>
              <a:buNone/>
              <a:defRPr/>
            </a:lvl1pPr>
            <a:lvl2pPr lvl="1" algn="ctr" rtl="0">
              <a:spcBef>
                <a:spcPts val="0"/>
              </a:spcBef>
              <a:buSzPct val="100000"/>
              <a:buNone/>
              <a:defRPr sz="3000"/>
            </a:lvl2pPr>
            <a:lvl3pPr lvl="2" algn="ctr" rtl="0">
              <a:spcBef>
                <a:spcPts val="0"/>
              </a:spcBef>
              <a:buSzPct val="100000"/>
              <a:buNone/>
              <a:defRPr sz="3000"/>
            </a:lvl3pPr>
            <a:lvl4pPr lvl="3" algn="ctr" rtl="0">
              <a:spcBef>
                <a:spcPts val="0"/>
              </a:spcBef>
              <a:buSzPct val="100000"/>
              <a:buNone/>
              <a:defRPr sz="3000"/>
            </a:lvl4pPr>
            <a:lvl5pPr lvl="4" algn="ctr" rtl="0">
              <a:spcBef>
                <a:spcPts val="0"/>
              </a:spcBef>
              <a:buSzPct val="100000"/>
              <a:buNone/>
              <a:defRPr sz="3000"/>
            </a:lvl5pPr>
            <a:lvl6pPr lvl="5" algn="ctr" rtl="0">
              <a:spcBef>
                <a:spcPts val="0"/>
              </a:spcBef>
              <a:buSzPct val="100000"/>
              <a:buNone/>
              <a:defRPr sz="3000"/>
            </a:lvl6pPr>
            <a:lvl7pPr lvl="6" algn="ctr" rtl="0">
              <a:spcBef>
                <a:spcPts val="0"/>
              </a:spcBef>
              <a:buSzPct val="100000"/>
              <a:buNone/>
              <a:defRPr sz="3000"/>
            </a:lvl7pPr>
            <a:lvl8pPr lvl="7" algn="ctr" rtl="0">
              <a:spcBef>
                <a:spcPts val="0"/>
              </a:spcBef>
              <a:buSzPct val="100000"/>
              <a:buNone/>
              <a:defRPr sz="3000"/>
            </a:lvl8pPr>
            <a:lvl9pPr lvl="8" algn="ctr" rtl="0">
              <a:spcBef>
                <a:spcPts val="0"/>
              </a:spcBef>
              <a:buSzPct val="100000"/>
              <a:buNone/>
              <a:defRPr sz="30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Quote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body" idx="1"/>
          </p:nvPr>
        </p:nvSpPr>
        <p:spPr>
          <a:xfrm>
            <a:off x="1700925" y="1399800"/>
            <a:ext cx="5742300" cy="8198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 rtl="0">
              <a:spcBef>
                <a:spcPts val="0"/>
              </a:spcBef>
              <a:buSzPct val="100000"/>
              <a:defRPr sz="3000"/>
            </a:lvl1pPr>
            <a:lvl2pPr lvl="1" algn="ctr" rtl="0">
              <a:spcBef>
                <a:spcPts val="0"/>
              </a:spcBef>
              <a:buSzPct val="100000"/>
              <a:defRPr sz="3000"/>
            </a:lvl2pPr>
            <a:lvl3pPr lvl="2" algn="ctr" rtl="0">
              <a:spcBef>
                <a:spcPts val="0"/>
              </a:spcBef>
              <a:buSzPct val="100000"/>
              <a:defRPr sz="3000"/>
            </a:lvl3pPr>
            <a:lvl4pPr lvl="3" algn="ctr" rtl="0">
              <a:spcBef>
                <a:spcPts val="0"/>
              </a:spcBef>
              <a:buSzPct val="100000"/>
              <a:defRPr sz="3000"/>
            </a:lvl4pPr>
            <a:lvl5pPr lvl="4" algn="ctr" rtl="0">
              <a:spcBef>
                <a:spcPts val="0"/>
              </a:spcBef>
              <a:buSzPct val="100000"/>
              <a:defRPr sz="3000"/>
            </a:lvl5pPr>
            <a:lvl6pPr lvl="5" algn="ctr" rtl="0">
              <a:spcBef>
                <a:spcPts val="0"/>
              </a:spcBef>
              <a:buSzPct val="100000"/>
              <a:defRPr sz="3000"/>
            </a:lvl6pPr>
            <a:lvl7pPr lvl="6" algn="ctr" rtl="0">
              <a:spcBef>
                <a:spcPts val="0"/>
              </a:spcBef>
              <a:buSzPct val="100000"/>
              <a:defRPr sz="3000"/>
            </a:lvl7pPr>
            <a:lvl8pPr lvl="7" algn="ctr" rtl="0">
              <a:spcBef>
                <a:spcPts val="0"/>
              </a:spcBef>
              <a:buSzPct val="100000"/>
              <a:defRPr sz="3000"/>
            </a:lvl8pPr>
            <a:lvl9pPr lvl="8" algn="ctr">
              <a:spcBef>
                <a:spcPts val="0"/>
              </a:spcBef>
              <a:buSzPct val="100000"/>
              <a:defRPr sz="3000"/>
            </a:lvl9pPr>
          </a:lstStyle>
          <a:p>
            <a:endParaRPr/>
          </a:p>
        </p:txBody>
      </p:sp>
      <p:sp>
        <p:nvSpPr>
          <p:cNvPr id="15" name="Shape 15"/>
          <p:cNvSpPr txBox="1"/>
          <p:nvPr/>
        </p:nvSpPr>
        <p:spPr>
          <a:xfrm>
            <a:off x="3593400" y="857568"/>
            <a:ext cx="1957200" cy="653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" sz="9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rPr>
              <a:t>“</a:t>
            </a:r>
          </a:p>
        </p:txBody>
      </p:sp>
      <p:sp>
        <p:nvSpPr>
          <p:cNvPr id="16" name="Shape 16"/>
          <p:cNvSpPr/>
          <p:nvPr/>
        </p:nvSpPr>
        <p:spPr>
          <a:xfrm>
            <a:off x="4128150" y="550650"/>
            <a:ext cx="887711" cy="849160"/>
          </a:xfrm>
          <a:custGeom>
            <a:avLst/>
            <a:gdLst/>
            <a:ahLst/>
            <a:cxnLst/>
            <a:rect l="0" t="0" r="0" b="0"/>
            <a:pathLst>
              <a:path w="65189" h="62358" extrusionOk="0">
                <a:moveTo>
                  <a:pt x="40283" y="1525"/>
                </a:moveTo>
                <a:lnTo>
                  <a:pt x="40000" y="1541"/>
                </a:lnTo>
                <a:lnTo>
                  <a:pt x="40000" y="1541"/>
                </a:lnTo>
                <a:lnTo>
                  <a:pt x="39811" y="1604"/>
                </a:lnTo>
                <a:lnTo>
                  <a:pt x="40283" y="1525"/>
                </a:lnTo>
                <a:close/>
                <a:moveTo>
                  <a:pt x="22547" y="1793"/>
                </a:moveTo>
                <a:lnTo>
                  <a:pt x="22359" y="1887"/>
                </a:lnTo>
                <a:lnTo>
                  <a:pt x="21981" y="2359"/>
                </a:lnTo>
                <a:lnTo>
                  <a:pt x="24057" y="1981"/>
                </a:lnTo>
                <a:lnTo>
                  <a:pt x="23208" y="2076"/>
                </a:lnTo>
                <a:lnTo>
                  <a:pt x="22925" y="1981"/>
                </a:lnTo>
                <a:lnTo>
                  <a:pt x="22642" y="1887"/>
                </a:lnTo>
                <a:lnTo>
                  <a:pt x="22642" y="1793"/>
                </a:lnTo>
                <a:close/>
                <a:moveTo>
                  <a:pt x="64528" y="13585"/>
                </a:moveTo>
                <a:lnTo>
                  <a:pt x="64528" y="13679"/>
                </a:lnTo>
                <a:lnTo>
                  <a:pt x="64551" y="13679"/>
                </a:lnTo>
                <a:lnTo>
                  <a:pt x="64528" y="13585"/>
                </a:lnTo>
                <a:close/>
                <a:moveTo>
                  <a:pt x="33868" y="58678"/>
                </a:moveTo>
                <a:lnTo>
                  <a:pt x="34057" y="58772"/>
                </a:lnTo>
                <a:lnTo>
                  <a:pt x="34057" y="58772"/>
                </a:lnTo>
                <a:lnTo>
                  <a:pt x="33962" y="58678"/>
                </a:lnTo>
                <a:close/>
                <a:moveTo>
                  <a:pt x="30849" y="58678"/>
                </a:moveTo>
                <a:lnTo>
                  <a:pt x="30943" y="58772"/>
                </a:lnTo>
                <a:lnTo>
                  <a:pt x="30283" y="58867"/>
                </a:lnTo>
                <a:lnTo>
                  <a:pt x="30472" y="58772"/>
                </a:lnTo>
                <a:lnTo>
                  <a:pt x="30849" y="58678"/>
                </a:lnTo>
                <a:close/>
                <a:moveTo>
                  <a:pt x="32264" y="59056"/>
                </a:moveTo>
                <a:lnTo>
                  <a:pt x="33113" y="59244"/>
                </a:lnTo>
                <a:lnTo>
                  <a:pt x="31698" y="59339"/>
                </a:lnTo>
                <a:lnTo>
                  <a:pt x="31415" y="59339"/>
                </a:lnTo>
                <a:lnTo>
                  <a:pt x="32264" y="59056"/>
                </a:lnTo>
                <a:close/>
                <a:moveTo>
                  <a:pt x="60849" y="0"/>
                </a:moveTo>
                <a:lnTo>
                  <a:pt x="58679" y="95"/>
                </a:lnTo>
                <a:lnTo>
                  <a:pt x="56792" y="189"/>
                </a:lnTo>
                <a:lnTo>
                  <a:pt x="58584" y="378"/>
                </a:lnTo>
                <a:lnTo>
                  <a:pt x="58301" y="189"/>
                </a:lnTo>
                <a:lnTo>
                  <a:pt x="59151" y="378"/>
                </a:lnTo>
                <a:lnTo>
                  <a:pt x="58679" y="472"/>
                </a:lnTo>
                <a:lnTo>
                  <a:pt x="58018" y="472"/>
                </a:lnTo>
                <a:lnTo>
                  <a:pt x="56792" y="283"/>
                </a:lnTo>
                <a:lnTo>
                  <a:pt x="55943" y="283"/>
                </a:lnTo>
                <a:lnTo>
                  <a:pt x="54528" y="378"/>
                </a:lnTo>
                <a:lnTo>
                  <a:pt x="50660" y="378"/>
                </a:lnTo>
                <a:lnTo>
                  <a:pt x="48585" y="472"/>
                </a:lnTo>
                <a:lnTo>
                  <a:pt x="46226" y="472"/>
                </a:lnTo>
                <a:lnTo>
                  <a:pt x="43868" y="283"/>
                </a:lnTo>
                <a:lnTo>
                  <a:pt x="44056" y="472"/>
                </a:lnTo>
                <a:lnTo>
                  <a:pt x="44339" y="472"/>
                </a:lnTo>
                <a:lnTo>
                  <a:pt x="43396" y="661"/>
                </a:lnTo>
                <a:lnTo>
                  <a:pt x="42170" y="849"/>
                </a:lnTo>
                <a:lnTo>
                  <a:pt x="40849" y="755"/>
                </a:lnTo>
                <a:lnTo>
                  <a:pt x="40377" y="661"/>
                </a:lnTo>
                <a:lnTo>
                  <a:pt x="39906" y="566"/>
                </a:lnTo>
                <a:lnTo>
                  <a:pt x="39717" y="566"/>
                </a:lnTo>
                <a:lnTo>
                  <a:pt x="38207" y="661"/>
                </a:lnTo>
                <a:lnTo>
                  <a:pt x="36509" y="944"/>
                </a:lnTo>
                <a:lnTo>
                  <a:pt x="34906" y="1132"/>
                </a:lnTo>
                <a:lnTo>
                  <a:pt x="33585" y="1132"/>
                </a:lnTo>
                <a:lnTo>
                  <a:pt x="33962" y="1038"/>
                </a:lnTo>
                <a:lnTo>
                  <a:pt x="33774" y="944"/>
                </a:lnTo>
                <a:lnTo>
                  <a:pt x="33396" y="944"/>
                </a:lnTo>
                <a:lnTo>
                  <a:pt x="32453" y="1038"/>
                </a:lnTo>
                <a:lnTo>
                  <a:pt x="30283" y="1321"/>
                </a:lnTo>
                <a:lnTo>
                  <a:pt x="30472" y="1415"/>
                </a:lnTo>
                <a:lnTo>
                  <a:pt x="30566" y="1510"/>
                </a:lnTo>
                <a:lnTo>
                  <a:pt x="29151" y="1604"/>
                </a:lnTo>
                <a:lnTo>
                  <a:pt x="29057" y="1698"/>
                </a:lnTo>
                <a:lnTo>
                  <a:pt x="29717" y="1698"/>
                </a:lnTo>
                <a:lnTo>
                  <a:pt x="28208" y="1793"/>
                </a:lnTo>
                <a:lnTo>
                  <a:pt x="27547" y="1793"/>
                </a:lnTo>
                <a:lnTo>
                  <a:pt x="27642" y="1698"/>
                </a:lnTo>
                <a:lnTo>
                  <a:pt x="28585" y="1510"/>
                </a:lnTo>
                <a:lnTo>
                  <a:pt x="27736" y="1604"/>
                </a:lnTo>
                <a:lnTo>
                  <a:pt x="26887" y="1698"/>
                </a:lnTo>
                <a:lnTo>
                  <a:pt x="26038" y="1698"/>
                </a:lnTo>
                <a:lnTo>
                  <a:pt x="25189" y="1793"/>
                </a:lnTo>
                <a:lnTo>
                  <a:pt x="25189" y="1793"/>
                </a:lnTo>
                <a:lnTo>
                  <a:pt x="25755" y="1698"/>
                </a:lnTo>
                <a:lnTo>
                  <a:pt x="24906" y="1793"/>
                </a:lnTo>
                <a:lnTo>
                  <a:pt x="24057" y="1981"/>
                </a:lnTo>
                <a:lnTo>
                  <a:pt x="25094" y="1887"/>
                </a:lnTo>
                <a:lnTo>
                  <a:pt x="26132" y="1981"/>
                </a:lnTo>
                <a:lnTo>
                  <a:pt x="24906" y="2264"/>
                </a:lnTo>
                <a:lnTo>
                  <a:pt x="23585" y="2359"/>
                </a:lnTo>
                <a:lnTo>
                  <a:pt x="23585" y="2453"/>
                </a:lnTo>
                <a:lnTo>
                  <a:pt x="23585" y="2547"/>
                </a:lnTo>
                <a:lnTo>
                  <a:pt x="25566" y="2359"/>
                </a:lnTo>
                <a:lnTo>
                  <a:pt x="27547" y="2264"/>
                </a:lnTo>
                <a:lnTo>
                  <a:pt x="29434" y="1981"/>
                </a:lnTo>
                <a:lnTo>
                  <a:pt x="30377" y="1793"/>
                </a:lnTo>
                <a:lnTo>
                  <a:pt x="31321" y="1604"/>
                </a:lnTo>
                <a:lnTo>
                  <a:pt x="30472" y="1887"/>
                </a:lnTo>
                <a:lnTo>
                  <a:pt x="30660" y="1981"/>
                </a:lnTo>
                <a:lnTo>
                  <a:pt x="31038" y="2076"/>
                </a:lnTo>
                <a:lnTo>
                  <a:pt x="31981" y="2170"/>
                </a:lnTo>
                <a:lnTo>
                  <a:pt x="33302" y="2170"/>
                </a:lnTo>
                <a:lnTo>
                  <a:pt x="34717" y="2076"/>
                </a:lnTo>
                <a:lnTo>
                  <a:pt x="37075" y="1887"/>
                </a:lnTo>
                <a:lnTo>
                  <a:pt x="37830" y="1793"/>
                </a:lnTo>
                <a:lnTo>
                  <a:pt x="37924" y="1698"/>
                </a:lnTo>
                <a:lnTo>
                  <a:pt x="38868" y="1604"/>
                </a:lnTo>
                <a:lnTo>
                  <a:pt x="38962" y="1510"/>
                </a:lnTo>
                <a:lnTo>
                  <a:pt x="38868" y="1510"/>
                </a:lnTo>
                <a:lnTo>
                  <a:pt x="38113" y="1415"/>
                </a:lnTo>
                <a:lnTo>
                  <a:pt x="40000" y="1510"/>
                </a:lnTo>
                <a:lnTo>
                  <a:pt x="38868" y="1604"/>
                </a:lnTo>
                <a:lnTo>
                  <a:pt x="40000" y="1541"/>
                </a:lnTo>
                <a:lnTo>
                  <a:pt x="40000" y="1541"/>
                </a:lnTo>
                <a:lnTo>
                  <a:pt x="40094" y="1510"/>
                </a:lnTo>
                <a:lnTo>
                  <a:pt x="40377" y="1510"/>
                </a:lnTo>
                <a:lnTo>
                  <a:pt x="40283" y="1525"/>
                </a:lnTo>
                <a:lnTo>
                  <a:pt x="40283" y="1525"/>
                </a:lnTo>
                <a:lnTo>
                  <a:pt x="40566" y="1510"/>
                </a:lnTo>
                <a:lnTo>
                  <a:pt x="41509" y="1604"/>
                </a:lnTo>
                <a:lnTo>
                  <a:pt x="44151" y="1415"/>
                </a:lnTo>
                <a:lnTo>
                  <a:pt x="45000" y="1321"/>
                </a:lnTo>
                <a:lnTo>
                  <a:pt x="44434" y="1321"/>
                </a:lnTo>
                <a:lnTo>
                  <a:pt x="45188" y="1132"/>
                </a:lnTo>
                <a:lnTo>
                  <a:pt x="45660" y="1227"/>
                </a:lnTo>
                <a:lnTo>
                  <a:pt x="45755" y="1227"/>
                </a:lnTo>
                <a:lnTo>
                  <a:pt x="45755" y="1321"/>
                </a:lnTo>
                <a:lnTo>
                  <a:pt x="45377" y="1321"/>
                </a:lnTo>
                <a:lnTo>
                  <a:pt x="46038" y="1415"/>
                </a:lnTo>
                <a:lnTo>
                  <a:pt x="46792" y="1321"/>
                </a:lnTo>
                <a:lnTo>
                  <a:pt x="46792" y="1227"/>
                </a:lnTo>
                <a:lnTo>
                  <a:pt x="46981" y="1321"/>
                </a:lnTo>
                <a:lnTo>
                  <a:pt x="47547" y="1321"/>
                </a:lnTo>
                <a:lnTo>
                  <a:pt x="47358" y="1510"/>
                </a:lnTo>
                <a:lnTo>
                  <a:pt x="46981" y="1510"/>
                </a:lnTo>
                <a:lnTo>
                  <a:pt x="46792" y="1415"/>
                </a:lnTo>
                <a:lnTo>
                  <a:pt x="43868" y="1698"/>
                </a:lnTo>
                <a:lnTo>
                  <a:pt x="45566" y="1698"/>
                </a:lnTo>
                <a:lnTo>
                  <a:pt x="47264" y="1604"/>
                </a:lnTo>
                <a:lnTo>
                  <a:pt x="50566" y="1321"/>
                </a:lnTo>
                <a:lnTo>
                  <a:pt x="52169" y="1227"/>
                </a:lnTo>
                <a:lnTo>
                  <a:pt x="55471" y="1227"/>
                </a:lnTo>
                <a:lnTo>
                  <a:pt x="57075" y="1415"/>
                </a:lnTo>
                <a:lnTo>
                  <a:pt x="56603" y="1321"/>
                </a:lnTo>
                <a:lnTo>
                  <a:pt x="56509" y="1227"/>
                </a:lnTo>
                <a:lnTo>
                  <a:pt x="57264" y="1132"/>
                </a:lnTo>
                <a:lnTo>
                  <a:pt x="58396" y="1227"/>
                </a:lnTo>
                <a:lnTo>
                  <a:pt x="58773" y="1227"/>
                </a:lnTo>
                <a:lnTo>
                  <a:pt x="58962" y="1321"/>
                </a:lnTo>
                <a:lnTo>
                  <a:pt x="59905" y="1321"/>
                </a:lnTo>
                <a:lnTo>
                  <a:pt x="61037" y="1510"/>
                </a:lnTo>
                <a:lnTo>
                  <a:pt x="61603" y="1698"/>
                </a:lnTo>
                <a:lnTo>
                  <a:pt x="62075" y="1887"/>
                </a:lnTo>
                <a:lnTo>
                  <a:pt x="62452" y="2076"/>
                </a:lnTo>
                <a:lnTo>
                  <a:pt x="62547" y="2359"/>
                </a:lnTo>
                <a:lnTo>
                  <a:pt x="62641" y="4528"/>
                </a:lnTo>
                <a:lnTo>
                  <a:pt x="62641" y="8113"/>
                </a:lnTo>
                <a:lnTo>
                  <a:pt x="62547" y="17547"/>
                </a:lnTo>
                <a:lnTo>
                  <a:pt x="62547" y="22547"/>
                </a:lnTo>
                <a:lnTo>
                  <a:pt x="62641" y="27075"/>
                </a:lnTo>
                <a:lnTo>
                  <a:pt x="62830" y="30849"/>
                </a:lnTo>
                <a:lnTo>
                  <a:pt x="62924" y="32169"/>
                </a:lnTo>
                <a:lnTo>
                  <a:pt x="63113" y="33207"/>
                </a:lnTo>
                <a:lnTo>
                  <a:pt x="63113" y="34528"/>
                </a:lnTo>
                <a:lnTo>
                  <a:pt x="63207" y="35943"/>
                </a:lnTo>
                <a:lnTo>
                  <a:pt x="63207" y="36886"/>
                </a:lnTo>
                <a:lnTo>
                  <a:pt x="63113" y="38396"/>
                </a:lnTo>
                <a:lnTo>
                  <a:pt x="62830" y="42358"/>
                </a:lnTo>
                <a:lnTo>
                  <a:pt x="62547" y="46509"/>
                </a:lnTo>
                <a:lnTo>
                  <a:pt x="62452" y="48207"/>
                </a:lnTo>
                <a:lnTo>
                  <a:pt x="62547" y="49527"/>
                </a:lnTo>
                <a:lnTo>
                  <a:pt x="62547" y="51131"/>
                </a:lnTo>
                <a:lnTo>
                  <a:pt x="62547" y="52735"/>
                </a:lnTo>
                <a:lnTo>
                  <a:pt x="62358" y="53584"/>
                </a:lnTo>
                <a:lnTo>
                  <a:pt x="62264" y="54339"/>
                </a:lnTo>
                <a:lnTo>
                  <a:pt x="61981" y="55093"/>
                </a:lnTo>
                <a:lnTo>
                  <a:pt x="61603" y="55754"/>
                </a:lnTo>
                <a:lnTo>
                  <a:pt x="61792" y="55754"/>
                </a:lnTo>
                <a:lnTo>
                  <a:pt x="61886" y="55565"/>
                </a:lnTo>
                <a:lnTo>
                  <a:pt x="62169" y="55376"/>
                </a:lnTo>
                <a:lnTo>
                  <a:pt x="62264" y="55565"/>
                </a:lnTo>
                <a:lnTo>
                  <a:pt x="62169" y="55754"/>
                </a:lnTo>
                <a:lnTo>
                  <a:pt x="61981" y="56225"/>
                </a:lnTo>
                <a:lnTo>
                  <a:pt x="61792" y="56037"/>
                </a:lnTo>
                <a:lnTo>
                  <a:pt x="61509" y="55754"/>
                </a:lnTo>
                <a:lnTo>
                  <a:pt x="61603" y="55942"/>
                </a:lnTo>
                <a:lnTo>
                  <a:pt x="61509" y="55942"/>
                </a:lnTo>
                <a:lnTo>
                  <a:pt x="61603" y="56037"/>
                </a:lnTo>
                <a:lnTo>
                  <a:pt x="60094" y="56320"/>
                </a:lnTo>
                <a:lnTo>
                  <a:pt x="58773" y="56414"/>
                </a:lnTo>
                <a:lnTo>
                  <a:pt x="57547" y="56508"/>
                </a:lnTo>
                <a:lnTo>
                  <a:pt x="56415" y="56508"/>
                </a:lnTo>
                <a:lnTo>
                  <a:pt x="56698" y="56320"/>
                </a:lnTo>
                <a:lnTo>
                  <a:pt x="56698" y="56320"/>
                </a:lnTo>
                <a:lnTo>
                  <a:pt x="56037" y="56508"/>
                </a:lnTo>
                <a:lnTo>
                  <a:pt x="54811" y="56886"/>
                </a:lnTo>
                <a:lnTo>
                  <a:pt x="53679" y="57074"/>
                </a:lnTo>
                <a:lnTo>
                  <a:pt x="53868" y="56791"/>
                </a:lnTo>
                <a:lnTo>
                  <a:pt x="54245" y="56697"/>
                </a:lnTo>
                <a:lnTo>
                  <a:pt x="53019" y="56886"/>
                </a:lnTo>
                <a:lnTo>
                  <a:pt x="51698" y="56980"/>
                </a:lnTo>
                <a:lnTo>
                  <a:pt x="50943" y="57074"/>
                </a:lnTo>
                <a:lnTo>
                  <a:pt x="51132" y="57169"/>
                </a:lnTo>
                <a:lnTo>
                  <a:pt x="48962" y="57452"/>
                </a:lnTo>
                <a:lnTo>
                  <a:pt x="48962" y="57357"/>
                </a:lnTo>
                <a:lnTo>
                  <a:pt x="48019" y="57452"/>
                </a:lnTo>
                <a:lnTo>
                  <a:pt x="47641" y="57452"/>
                </a:lnTo>
                <a:lnTo>
                  <a:pt x="46604" y="57546"/>
                </a:lnTo>
                <a:lnTo>
                  <a:pt x="44717" y="57546"/>
                </a:lnTo>
                <a:lnTo>
                  <a:pt x="44339" y="57452"/>
                </a:lnTo>
                <a:lnTo>
                  <a:pt x="45000" y="57263"/>
                </a:lnTo>
                <a:lnTo>
                  <a:pt x="40000" y="57829"/>
                </a:lnTo>
                <a:lnTo>
                  <a:pt x="38019" y="58206"/>
                </a:lnTo>
                <a:lnTo>
                  <a:pt x="37547" y="58018"/>
                </a:lnTo>
                <a:lnTo>
                  <a:pt x="37075" y="58018"/>
                </a:lnTo>
                <a:lnTo>
                  <a:pt x="36698" y="58112"/>
                </a:lnTo>
                <a:lnTo>
                  <a:pt x="36415" y="58301"/>
                </a:lnTo>
                <a:lnTo>
                  <a:pt x="36038" y="58301"/>
                </a:lnTo>
                <a:lnTo>
                  <a:pt x="36038" y="58395"/>
                </a:lnTo>
                <a:lnTo>
                  <a:pt x="36321" y="58395"/>
                </a:lnTo>
                <a:lnTo>
                  <a:pt x="36132" y="58678"/>
                </a:lnTo>
                <a:lnTo>
                  <a:pt x="37075" y="58678"/>
                </a:lnTo>
                <a:lnTo>
                  <a:pt x="37830" y="58584"/>
                </a:lnTo>
                <a:lnTo>
                  <a:pt x="38585" y="58489"/>
                </a:lnTo>
                <a:lnTo>
                  <a:pt x="39434" y="58489"/>
                </a:lnTo>
                <a:lnTo>
                  <a:pt x="38585" y="58867"/>
                </a:lnTo>
                <a:lnTo>
                  <a:pt x="37358" y="59244"/>
                </a:lnTo>
                <a:lnTo>
                  <a:pt x="36792" y="59339"/>
                </a:lnTo>
                <a:lnTo>
                  <a:pt x="36226" y="59339"/>
                </a:lnTo>
                <a:lnTo>
                  <a:pt x="35755" y="59244"/>
                </a:lnTo>
                <a:lnTo>
                  <a:pt x="35566" y="59056"/>
                </a:lnTo>
                <a:lnTo>
                  <a:pt x="35472" y="58867"/>
                </a:lnTo>
                <a:lnTo>
                  <a:pt x="36509" y="58772"/>
                </a:lnTo>
                <a:lnTo>
                  <a:pt x="35377" y="58678"/>
                </a:lnTo>
                <a:lnTo>
                  <a:pt x="34151" y="58772"/>
                </a:lnTo>
                <a:lnTo>
                  <a:pt x="34057" y="58772"/>
                </a:lnTo>
                <a:lnTo>
                  <a:pt x="33208" y="58961"/>
                </a:lnTo>
                <a:lnTo>
                  <a:pt x="32264" y="59056"/>
                </a:lnTo>
                <a:lnTo>
                  <a:pt x="32264" y="59056"/>
                </a:lnTo>
                <a:lnTo>
                  <a:pt x="33113" y="58867"/>
                </a:lnTo>
                <a:lnTo>
                  <a:pt x="31887" y="58489"/>
                </a:lnTo>
                <a:lnTo>
                  <a:pt x="31132" y="58395"/>
                </a:lnTo>
                <a:lnTo>
                  <a:pt x="31038" y="58301"/>
                </a:lnTo>
                <a:lnTo>
                  <a:pt x="31132" y="58301"/>
                </a:lnTo>
                <a:lnTo>
                  <a:pt x="31509" y="58206"/>
                </a:lnTo>
                <a:lnTo>
                  <a:pt x="30660" y="58206"/>
                </a:lnTo>
                <a:lnTo>
                  <a:pt x="30283" y="58301"/>
                </a:lnTo>
                <a:lnTo>
                  <a:pt x="29906" y="58489"/>
                </a:lnTo>
                <a:lnTo>
                  <a:pt x="29151" y="58678"/>
                </a:lnTo>
                <a:lnTo>
                  <a:pt x="29340" y="58584"/>
                </a:lnTo>
                <a:lnTo>
                  <a:pt x="29434" y="58395"/>
                </a:lnTo>
                <a:lnTo>
                  <a:pt x="29434" y="58395"/>
                </a:lnTo>
                <a:lnTo>
                  <a:pt x="28585" y="58489"/>
                </a:lnTo>
                <a:lnTo>
                  <a:pt x="28491" y="58584"/>
                </a:lnTo>
                <a:lnTo>
                  <a:pt x="28396" y="58678"/>
                </a:lnTo>
                <a:lnTo>
                  <a:pt x="27736" y="58867"/>
                </a:lnTo>
                <a:lnTo>
                  <a:pt x="25660" y="59150"/>
                </a:lnTo>
                <a:lnTo>
                  <a:pt x="22170" y="59622"/>
                </a:lnTo>
                <a:lnTo>
                  <a:pt x="22359" y="59527"/>
                </a:lnTo>
                <a:lnTo>
                  <a:pt x="22359" y="59433"/>
                </a:lnTo>
                <a:lnTo>
                  <a:pt x="22264" y="59433"/>
                </a:lnTo>
                <a:lnTo>
                  <a:pt x="22453" y="59244"/>
                </a:lnTo>
                <a:lnTo>
                  <a:pt x="22453" y="59056"/>
                </a:lnTo>
                <a:lnTo>
                  <a:pt x="21132" y="59339"/>
                </a:lnTo>
                <a:lnTo>
                  <a:pt x="19246" y="59716"/>
                </a:lnTo>
                <a:lnTo>
                  <a:pt x="18208" y="59810"/>
                </a:lnTo>
                <a:lnTo>
                  <a:pt x="17264" y="59905"/>
                </a:lnTo>
                <a:lnTo>
                  <a:pt x="16415" y="59905"/>
                </a:lnTo>
                <a:lnTo>
                  <a:pt x="15849" y="59810"/>
                </a:lnTo>
                <a:lnTo>
                  <a:pt x="14246" y="59810"/>
                </a:lnTo>
                <a:lnTo>
                  <a:pt x="11981" y="59999"/>
                </a:lnTo>
                <a:lnTo>
                  <a:pt x="11981" y="59999"/>
                </a:lnTo>
                <a:lnTo>
                  <a:pt x="12359" y="59905"/>
                </a:lnTo>
                <a:lnTo>
                  <a:pt x="12736" y="59716"/>
                </a:lnTo>
                <a:lnTo>
                  <a:pt x="11415" y="59905"/>
                </a:lnTo>
                <a:lnTo>
                  <a:pt x="10000" y="60093"/>
                </a:lnTo>
                <a:lnTo>
                  <a:pt x="7076" y="60188"/>
                </a:lnTo>
                <a:lnTo>
                  <a:pt x="4151" y="60376"/>
                </a:lnTo>
                <a:lnTo>
                  <a:pt x="2831" y="60471"/>
                </a:lnTo>
                <a:lnTo>
                  <a:pt x="1604" y="60659"/>
                </a:lnTo>
                <a:lnTo>
                  <a:pt x="1227" y="59244"/>
                </a:lnTo>
                <a:lnTo>
                  <a:pt x="1038" y="57735"/>
                </a:lnTo>
                <a:lnTo>
                  <a:pt x="850" y="56131"/>
                </a:lnTo>
                <a:lnTo>
                  <a:pt x="755" y="54433"/>
                </a:lnTo>
                <a:lnTo>
                  <a:pt x="755" y="52735"/>
                </a:lnTo>
                <a:lnTo>
                  <a:pt x="755" y="50942"/>
                </a:lnTo>
                <a:lnTo>
                  <a:pt x="1038" y="47263"/>
                </a:lnTo>
                <a:lnTo>
                  <a:pt x="1321" y="43678"/>
                </a:lnTo>
                <a:lnTo>
                  <a:pt x="1699" y="39999"/>
                </a:lnTo>
                <a:lnTo>
                  <a:pt x="2453" y="33301"/>
                </a:lnTo>
                <a:lnTo>
                  <a:pt x="2548" y="33962"/>
                </a:lnTo>
                <a:lnTo>
                  <a:pt x="2642" y="34622"/>
                </a:lnTo>
                <a:lnTo>
                  <a:pt x="2642" y="33018"/>
                </a:lnTo>
                <a:lnTo>
                  <a:pt x="2551" y="32287"/>
                </a:lnTo>
                <a:lnTo>
                  <a:pt x="2642" y="30000"/>
                </a:lnTo>
                <a:lnTo>
                  <a:pt x="2453" y="30377"/>
                </a:lnTo>
                <a:lnTo>
                  <a:pt x="2453" y="29245"/>
                </a:lnTo>
                <a:lnTo>
                  <a:pt x="2453" y="27830"/>
                </a:lnTo>
                <a:lnTo>
                  <a:pt x="2642" y="28301"/>
                </a:lnTo>
                <a:lnTo>
                  <a:pt x="2736" y="28018"/>
                </a:lnTo>
                <a:lnTo>
                  <a:pt x="2831" y="28018"/>
                </a:lnTo>
                <a:lnTo>
                  <a:pt x="2925" y="28207"/>
                </a:lnTo>
                <a:lnTo>
                  <a:pt x="3019" y="26415"/>
                </a:lnTo>
                <a:lnTo>
                  <a:pt x="3019" y="24811"/>
                </a:lnTo>
                <a:lnTo>
                  <a:pt x="3019" y="23113"/>
                </a:lnTo>
                <a:lnTo>
                  <a:pt x="3019" y="22170"/>
                </a:lnTo>
                <a:lnTo>
                  <a:pt x="3208" y="21320"/>
                </a:lnTo>
                <a:lnTo>
                  <a:pt x="3302" y="19528"/>
                </a:lnTo>
                <a:lnTo>
                  <a:pt x="3302" y="17641"/>
                </a:lnTo>
                <a:lnTo>
                  <a:pt x="3302" y="16887"/>
                </a:lnTo>
                <a:lnTo>
                  <a:pt x="3208" y="16321"/>
                </a:lnTo>
                <a:lnTo>
                  <a:pt x="3397" y="16415"/>
                </a:lnTo>
                <a:lnTo>
                  <a:pt x="3585" y="11981"/>
                </a:lnTo>
                <a:lnTo>
                  <a:pt x="3680" y="11415"/>
                </a:lnTo>
                <a:lnTo>
                  <a:pt x="3680" y="11698"/>
                </a:lnTo>
                <a:lnTo>
                  <a:pt x="3774" y="11132"/>
                </a:lnTo>
                <a:lnTo>
                  <a:pt x="3868" y="10660"/>
                </a:lnTo>
                <a:lnTo>
                  <a:pt x="3774" y="10094"/>
                </a:lnTo>
                <a:lnTo>
                  <a:pt x="3680" y="9623"/>
                </a:lnTo>
                <a:lnTo>
                  <a:pt x="3774" y="9434"/>
                </a:lnTo>
                <a:lnTo>
                  <a:pt x="3868" y="9245"/>
                </a:lnTo>
                <a:lnTo>
                  <a:pt x="4057" y="8491"/>
                </a:lnTo>
                <a:lnTo>
                  <a:pt x="4340" y="6321"/>
                </a:lnTo>
                <a:lnTo>
                  <a:pt x="4623" y="2264"/>
                </a:lnTo>
                <a:lnTo>
                  <a:pt x="3491" y="7170"/>
                </a:lnTo>
                <a:lnTo>
                  <a:pt x="2925" y="9906"/>
                </a:lnTo>
                <a:lnTo>
                  <a:pt x="2359" y="12736"/>
                </a:lnTo>
                <a:lnTo>
                  <a:pt x="1982" y="15377"/>
                </a:lnTo>
                <a:lnTo>
                  <a:pt x="1699" y="17830"/>
                </a:lnTo>
                <a:lnTo>
                  <a:pt x="1510" y="19905"/>
                </a:lnTo>
                <a:lnTo>
                  <a:pt x="1604" y="20754"/>
                </a:lnTo>
                <a:lnTo>
                  <a:pt x="1699" y="21509"/>
                </a:lnTo>
                <a:lnTo>
                  <a:pt x="1321" y="22453"/>
                </a:lnTo>
                <a:lnTo>
                  <a:pt x="1133" y="23585"/>
                </a:lnTo>
                <a:lnTo>
                  <a:pt x="1038" y="24905"/>
                </a:lnTo>
                <a:lnTo>
                  <a:pt x="1038" y="26226"/>
                </a:lnTo>
                <a:lnTo>
                  <a:pt x="1038" y="28962"/>
                </a:lnTo>
                <a:lnTo>
                  <a:pt x="1038" y="31415"/>
                </a:lnTo>
                <a:lnTo>
                  <a:pt x="661" y="40188"/>
                </a:lnTo>
                <a:lnTo>
                  <a:pt x="472" y="44999"/>
                </a:lnTo>
                <a:lnTo>
                  <a:pt x="378" y="49622"/>
                </a:lnTo>
                <a:lnTo>
                  <a:pt x="472" y="51603"/>
                </a:lnTo>
                <a:lnTo>
                  <a:pt x="378" y="53961"/>
                </a:lnTo>
                <a:lnTo>
                  <a:pt x="189" y="53301"/>
                </a:lnTo>
                <a:lnTo>
                  <a:pt x="95" y="52641"/>
                </a:lnTo>
                <a:lnTo>
                  <a:pt x="189" y="53867"/>
                </a:lnTo>
                <a:lnTo>
                  <a:pt x="189" y="55093"/>
                </a:lnTo>
                <a:lnTo>
                  <a:pt x="378" y="55188"/>
                </a:lnTo>
                <a:lnTo>
                  <a:pt x="284" y="56508"/>
                </a:lnTo>
                <a:lnTo>
                  <a:pt x="95" y="54905"/>
                </a:lnTo>
                <a:lnTo>
                  <a:pt x="1" y="58489"/>
                </a:lnTo>
                <a:lnTo>
                  <a:pt x="1" y="62357"/>
                </a:lnTo>
                <a:lnTo>
                  <a:pt x="6038" y="61886"/>
                </a:lnTo>
                <a:lnTo>
                  <a:pt x="8963" y="61697"/>
                </a:lnTo>
                <a:lnTo>
                  <a:pt x="11698" y="61603"/>
                </a:lnTo>
                <a:lnTo>
                  <a:pt x="11698" y="61414"/>
                </a:lnTo>
                <a:lnTo>
                  <a:pt x="11887" y="61225"/>
                </a:lnTo>
                <a:lnTo>
                  <a:pt x="12264" y="61225"/>
                </a:lnTo>
                <a:lnTo>
                  <a:pt x="12548" y="61320"/>
                </a:lnTo>
                <a:lnTo>
                  <a:pt x="12736" y="61414"/>
                </a:lnTo>
                <a:lnTo>
                  <a:pt x="12642" y="61320"/>
                </a:lnTo>
                <a:lnTo>
                  <a:pt x="13302" y="61508"/>
                </a:lnTo>
                <a:lnTo>
                  <a:pt x="13302" y="61508"/>
                </a:lnTo>
                <a:lnTo>
                  <a:pt x="12736" y="61414"/>
                </a:lnTo>
                <a:lnTo>
                  <a:pt x="13019" y="61508"/>
                </a:lnTo>
                <a:lnTo>
                  <a:pt x="12736" y="61603"/>
                </a:lnTo>
                <a:lnTo>
                  <a:pt x="12831" y="61697"/>
                </a:lnTo>
                <a:lnTo>
                  <a:pt x="14246" y="61508"/>
                </a:lnTo>
                <a:lnTo>
                  <a:pt x="13491" y="61508"/>
                </a:lnTo>
                <a:lnTo>
                  <a:pt x="14717" y="61225"/>
                </a:lnTo>
                <a:lnTo>
                  <a:pt x="16038" y="61131"/>
                </a:lnTo>
                <a:lnTo>
                  <a:pt x="18962" y="61131"/>
                </a:lnTo>
                <a:lnTo>
                  <a:pt x="19151" y="61225"/>
                </a:lnTo>
                <a:lnTo>
                  <a:pt x="19623" y="61320"/>
                </a:lnTo>
                <a:lnTo>
                  <a:pt x="21227" y="61320"/>
                </a:lnTo>
                <a:lnTo>
                  <a:pt x="23302" y="61225"/>
                </a:lnTo>
                <a:lnTo>
                  <a:pt x="24245" y="61131"/>
                </a:lnTo>
                <a:lnTo>
                  <a:pt x="25094" y="60942"/>
                </a:lnTo>
                <a:lnTo>
                  <a:pt x="28868" y="60848"/>
                </a:lnTo>
                <a:lnTo>
                  <a:pt x="32642" y="60659"/>
                </a:lnTo>
                <a:lnTo>
                  <a:pt x="36415" y="60376"/>
                </a:lnTo>
                <a:lnTo>
                  <a:pt x="40283" y="60093"/>
                </a:lnTo>
                <a:lnTo>
                  <a:pt x="47830" y="59339"/>
                </a:lnTo>
                <a:lnTo>
                  <a:pt x="55377" y="58678"/>
                </a:lnTo>
                <a:lnTo>
                  <a:pt x="61037" y="58678"/>
                </a:lnTo>
                <a:lnTo>
                  <a:pt x="62264" y="58584"/>
                </a:lnTo>
                <a:lnTo>
                  <a:pt x="63207" y="58395"/>
                </a:lnTo>
                <a:lnTo>
                  <a:pt x="63490" y="58206"/>
                </a:lnTo>
                <a:lnTo>
                  <a:pt x="63773" y="58018"/>
                </a:lnTo>
                <a:lnTo>
                  <a:pt x="63962" y="57735"/>
                </a:lnTo>
                <a:lnTo>
                  <a:pt x="64150" y="57357"/>
                </a:lnTo>
                <a:lnTo>
                  <a:pt x="64339" y="56225"/>
                </a:lnTo>
                <a:lnTo>
                  <a:pt x="64528" y="54716"/>
                </a:lnTo>
                <a:lnTo>
                  <a:pt x="64528" y="53018"/>
                </a:lnTo>
                <a:lnTo>
                  <a:pt x="64622" y="49810"/>
                </a:lnTo>
                <a:lnTo>
                  <a:pt x="64622" y="47546"/>
                </a:lnTo>
                <a:lnTo>
                  <a:pt x="64905" y="40848"/>
                </a:lnTo>
                <a:lnTo>
                  <a:pt x="64999" y="36320"/>
                </a:lnTo>
                <a:lnTo>
                  <a:pt x="65094" y="33301"/>
                </a:lnTo>
                <a:lnTo>
                  <a:pt x="65188" y="33396"/>
                </a:lnTo>
                <a:lnTo>
                  <a:pt x="65188" y="31603"/>
                </a:lnTo>
                <a:lnTo>
                  <a:pt x="65188" y="29811"/>
                </a:lnTo>
                <a:lnTo>
                  <a:pt x="65094" y="30660"/>
                </a:lnTo>
                <a:lnTo>
                  <a:pt x="64905" y="28301"/>
                </a:lnTo>
                <a:lnTo>
                  <a:pt x="64811" y="25849"/>
                </a:lnTo>
                <a:lnTo>
                  <a:pt x="64716" y="23302"/>
                </a:lnTo>
                <a:lnTo>
                  <a:pt x="64622" y="20849"/>
                </a:lnTo>
                <a:lnTo>
                  <a:pt x="64811" y="22075"/>
                </a:lnTo>
                <a:lnTo>
                  <a:pt x="64811" y="20754"/>
                </a:lnTo>
                <a:lnTo>
                  <a:pt x="64811" y="18962"/>
                </a:lnTo>
                <a:lnTo>
                  <a:pt x="64811" y="18868"/>
                </a:lnTo>
                <a:lnTo>
                  <a:pt x="64716" y="17358"/>
                </a:lnTo>
                <a:lnTo>
                  <a:pt x="64811" y="18113"/>
                </a:lnTo>
                <a:lnTo>
                  <a:pt x="64999" y="16981"/>
                </a:lnTo>
                <a:lnTo>
                  <a:pt x="64905" y="15755"/>
                </a:lnTo>
                <a:lnTo>
                  <a:pt x="64811" y="14528"/>
                </a:lnTo>
                <a:lnTo>
                  <a:pt x="64716" y="13396"/>
                </a:lnTo>
                <a:lnTo>
                  <a:pt x="64622" y="13679"/>
                </a:lnTo>
                <a:lnTo>
                  <a:pt x="64551" y="13679"/>
                </a:lnTo>
                <a:lnTo>
                  <a:pt x="64622" y="13962"/>
                </a:lnTo>
                <a:lnTo>
                  <a:pt x="64716" y="15000"/>
                </a:lnTo>
                <a:lnTo>
                  <a:pt x="64528" y="14623"/>
                </a:lnTo>
                <a:lnTo>
                  <a:pt x="64528" y="15094"/>
                </a:lnTo>
                <a:lnTo>
                  <a:pt x="64339" y="12736"/>
                </a:lnTo>
                <a:lnTo>
                  <a:pt x="64150" y="11698"/>
                </a:lnTo>
                <a:lnTo>
                  <a:pt x="64056" y="11604"/>
                </a:lnTo>
                <a:lnTo>
                  <a:pt x="64056" y="11226"/>
                </a:lnTo>
                <a:lnTo>
                  <a:pt x="64245" y="10566"/>
                </a:lnTo>
                <a:lnTo>
                  <a:pt x="64245" y="9811"/>
                </a:lnTo>
                <a:lnTo>
                  <a:pt x="64245" y="9560"/>
                </a:lnTo>
                <a:lnTo>
                  <a:pt x="64433" y="10189"/>
                </a:lnTo>
                <a:lnTo>
                  <a:pt x="64622" y="11604"/>
                </a:lnTo>
                <a:lnTo>
                  <a:pt x="64811" y="13019"/>
                </a:lnTo>
                <a:lnTo>
                  <a:pt x="64905" y="14151"/>
                </a:lnTo>
                <a:lnTo>
                  <a:pt x="64905" y="12830"/>
                </a:lnTo>
                <a:lnTo>
                  <a:pt x="64811" y="11698"/>
                </a:lnTo>
                <a:lnTo>
                  <a:pt x="64528" y="9340"/>
                </a:lnTo>
                <a:lnTo>
                  <a:pt x="64433" y="9528"/>
                </a:lnTo>
                <a:lnTo>
                  <a:pt x="64433" y="9340"/>
                </a:lnTo>
                <a:lnTo>
                  <a:pt x="64245" y="8585"/>
                </a:lnTo>
                <a:lnTo>
                  <a:pt x="64150" y="7264"/>
                </a:lnTo>
                <a:lnTo>
                  <a:pt x="64056" y="9434"/>
                </a:lnTo>
                <a:lnTo>
                  <a:pt x="63773" y="8868"/>
                </a:lnTo>
                <a:lnTo>
                  <a:pt x="63679" y="7925"/>
                </a:lnTo>
                <a:lnTo>
                  <a:pt x="63584" y="6792"/>
                </a:lnTo>
                <a:lnTo>
                  <a:pt x="63490" y="5566"/>
                </a:lnTo>
                <a:lnTo>
                  <a:pt x="63490" y="1227"/>
                </a:lnTo>
                <a:lnTo>
                  <a:pt x="63490" y="661"/>
                </a:lnTo>
                <a:lnTo>
                  <a:pt x="63396" y="566"/>
                </a:lnTo>
                <a:lnTo>
                  <a:pt x="63207" y="378"/>
                </a:lnTo>
                <a:lnTo>
                  <a:pt x="62641" y="189"/>
                </a:lnTo>
                <a:lnTo>
                  <a:pt x="61792" y="95"/>
                </a:lnTo>
                <a:lnTo>
                  <a:pt x="60849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+ 1 column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>
            <a:spLocks noGrp="1"/>
          </p:cNvSpPr>
          <p:nvPr>
            <p:ph type="title"/>
          </p:nvPr>
        </p:nvSpPr>
        <p:spPr>
          <a:xfrm>
            <a:off x="-6025" y="967975"/>
            <a:ext cx="9156000" cy="857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body" idx="1"/>
          </p:nvPr>
        </p:nvSpPr>
        <p:spPr>
          <a:xfrm>
            <a:off x="457200" y="1563400"/>
            <a:ext cx="8229600" cy="25031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+ 2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-6025" y="967975"/>
            <a:ext cx="9156000" cy="857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457200" y="1507925"/>
            <a:ext cx="3994500" cy="34178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600"/>
            </a:lvl1pPr>
            <a:lvl2pPr lvl="1">
              <a:spcBef>
                <a:spcPts val="0"/>
              </a:spcBef>
              <a:buSzPct val="100000"/>
              <a:defRPr sz="1600"/>
            </a:lvl2pPr>
            <a:lvl3pPr lvl="2">
              <a:spcBef>
                <a:spcPts val="0"/>
              </a:spcBef>
              <a:buSzPct val="100000"/>
              <a:defRPr sz="1600"/>
            </a:lvl3pPr>
            <a:lvl4pPr lvl="3">
              <a:spcBef>
                <a:spcPts val="0"/>
              </a:spcBef>
              <a:buSzPct val="100000"/>
              <a:defRPr sz="1600"/>
            </a:lvl4pPr>
            <a:lvl5pPr lvl="4">
              <a:spcBef>
                <a:spcPts val="0"/>
              </a:spcBef>
              <a:buSzPct val="100000"/>
              <a:defRPr sz="1600"/>
            </a:lvl5pPr>
            <a:lvl6pPr lvl="5">
              <a:spcBef>
                <a:spcPts val="0"/>
              </a:spcBef>
              <a:buSzPct val="100000"/>
              <a:defRPr sz="1600"/>
            </a:lvl6pPr>
            <a:lvl7pPr lvl="6">
              <a:spcBef>
                <a:spcPts val="0"/>
              </a:spcBef>
              <a:buSzPct val="100000"/>
              <a:defRPr sz="1600"/>
            </a:lvl7pPr>
            <a:lvl8pPr lvl="7">
              <a:spcBef>
                <a:spcPts val="0"/>
              </a:spcBef>
              <a:buSzPct val="100000"/>
              <a:defRPr sz="1600"/>
            </a:lvl8pPr>
            <a:lvl9pPr lvl="8">
              <a:spcBef>
                <a:spcPts val="0"/>
              </a:spcBef>
              <a:buSzPct val="100000"/>
              <a:defRPr sz="1600"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2"/>
          </p:nvPr>
        </p:nvSpPr>
        <p:spPr>
          <a:xfrm>
            <a:off x="4692275" y="1507925"/>
            <a:ext cx="3994500" cy="34178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600"/>
            </a:lvl1pPr>
            <a:lvl2pPr lvl="1">
              <a:spcBef>
                <a:spcPts val="0"/>
              </a:spcBef>
              <a:buSzPct val="100000"/>
              <a:defRPr sz="1600"/>
            </a:lvl2pPr>
            <a:lvl3pPr lvl="2">
              <a:spcBef>
                <a:spcPts val="0"/>
              </a:spcBef>
              <a:buSzPct val="100000"/>
              <a:defRPr sz="1600"/>
            </a:lvl3pPr>
            <a:lvl4pPr lvl="3">
              <a:spcBef>
                <a:spcPts val="0"/>
              </a:spcBef>
              <a:buSzPct val="100000"/>
              <a:defRPr sz="1600"/>
            </a:lvl4pPr>
            <a:lvl5pPr lvl="4">
              <a:spcBef>
                <a:spcPts val="0"/>
              </a:spcBef>
              <a:buSzPct val="100000"/>
              <a:defRPr sz="1600"/>
            </a:lvl5pPr>
            <a:lvl6pPr lvl="5">
              <a:spcBef>
                <a:spcPts val="0"/>
              </a:spcBef>
              <a:buSzPct val="100000"/>
              <a:defRPr sz="1600"/>
            </a:lvl6pPr>
            <a:lvl7pPr lvl="6">
              <a:spcBef>
                <a:spcPts val="0"/>
              </a:spcBef>
              <a:buSzPct val="100000"/>
              <a:defRPr sz="1600"/>
            </a:lvl7pPr>
            <a:lvl8pPr lvl="7">
              <a:spcBef>
                <a:spcPts val="0"/>
              </a:spcBef>
              <a:buSzPct val="100000"/>
              <a:defRPr sz="1600"/>
            </a:lvl8pPr>
            <a:lvl9pPr lvl="8">
              <a:spcBef>
                <a:spcPts val="0"/>
              </a:spcBef>
              <a:buSzPct val="100000"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+ 3 columns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>
            <a:spLocks noGrp="1"/>
          </p:cNvSpPr>
          <p:nvPr>
            <p:ph type="title"/>
          </p:nvPr>
        </p:nvSpPr>
        <p:spPr>
          <a:xfrm>
            <a:off x="-6025" y="967975"/>
            <a:ext cx="9156000" cy="857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body" idx="1"/>
          </p:nvPr>
        </p:nvSpPr>
        <p:spPr>
          <a:xfrm>
            <a:off x="457200" y="1507925"/>
            <a:ext cx="2631900" cy="34178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buSzPct val="100000"/>
              <a:defRPr sz="1400"/>
            </a:lvl1pPr>
            <a:lvl2pPr lvl="1" rtl="0">
              <a:spcBef>
                <a:spcPts val="0"/>
              </a:spcBef>
              <a:buSzPct val="100000"/>
              <a:defRPr sz="1400"/>
            </a:lvl2pPr>
            <a:lvl3pPr lvl="2" rtl="0">
              <a:spcBef>
                <a:spcPts val="0"/>
              </a:spcBef>
              <a:buSzPct val="100000"/>
              <a:defRPr sz="1400"/>
            </a:lvl3pPr>
            <a:lvl4pPr lvl="3" rtl="0">
              <a:spcBef>
                <a:spcPts val="0"/>
              </a:spcBef>
              <a:buSzPct val="100000"/>
              <a:defRPr sz="1400"/>
            </a:lvl4pPr>
            <a:lvl5pPr lvl="4" rtl="0">
              <a:spcBef>
                <a:spcPts val="0"/>
              </a:spcBef>
              <a:buSzPct val="100000"/>
              <a:defRPr sz="1400"/>
            </a:lvl5pPr>
            <a:lvl6pPr lvl="5" rtl="0">
              <a:spcBef>
                <a:spcPts val="0"/>
              </a:spcBef>
              <a:buSzPct val="100000"/>
              <a:defRPr sz="1400"/>
            </a:lvl6pPr>
            <a:lvl7pPr lvl="6" rtl="0">
              <a:spcBef>
                <a:spcPts val="0"/>
              </a:spcBef>
              <a:buSzPct val="100000"/>
              <a:defRPr sz="1400"/>
            </a:lvl7pPr>
            <a:lvl8pPr lvl="7" rtl="0">
              <a:spcBef>
                <a:spcPts val="0"/>
              </a:spcBef>
              <a:buSzPct val="100000"/>
              <a:defRPr sz="1400"/>
            </a:lvl8pPr>
            <a:lvl9pPr lvl="8" rtl="0">
              <a:spcBef>
                <a:spcPts val="0"/>
              </a:spcBef>
              <a:buSzPct val="100000"/>
              <a:defRPr sz="1400"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body" idx="2"/>
          </p:nvPr>
        </p:nvSpPr>
        <p:spPr>
          <a:xfrm>
            <a:off x="3223963" y="1507925"/>
            <a:ext cx="2631900" cy="34178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buSzPct val="100000"/>
              <a:defRPr sz="1400"/>
            </a:lvl1pPr>
            <a:lvl2pPr lvl="1" rtl="0">
              <a:spcBef>
                <a:spcPts val="0"/>
              </a:spcBef>
              <a:buSzPct val="100000"/>
              <a:defRPr sz="1400"/>
            </a:lvl2pPr>
            <a:lvl3pPr lvl="2" rtl="0">
              <a:spcBef>
                <a:spcPts val="0"/>
              </a:spcBef>
              <a:buSzPct val="100000"/>
              <a:defRPr sz="1400"/>
            </a:lvl3pPr>
            <a:lvl4pPr lvl="3" rtl="0">
              <a:spcBef>
                <a:spcPts val="0"/>
              </a:spcBef>
              <a:buSzPct val="100000"/>
              <a:defRPr sz="1400"/>
            </a:lvl4pPr>
            <a:lvl5pPr lvl="4" rtl="0">
              <a:spcBef>
                <a:spcPts val="0"/>
              </a:spcBef>
              <a:buSzPct val="100000"/>
              <a:defRPr sz="1400"/>
            </a:lvl5pPr>
            <a:lvl6pPr lvl="5" rtl="0">
              <a:spcBef>
                <a:spcPts val="0"/>
              </a:spcBef>
              <a:buSzPct val="100000"/>
              <a:defRPr sz="1400"/>
            </a:lvl6pPr>
            <a:lvl7pPr lvl="6" rtl="0">
              <a:spcBef>
                <a:spcPts val="0"/>
              </a:spcBef>
              <a:buSzPct val="100000"/>
              <a:defRPr sz="1400"/>
            </a:lvl7pPr>
            <a:lvl8pPr lvl="7" rtl="0">
              <a:spcBef>
                <a:spcPts val="0"/>
              </a:spcBef>
              <a:buSzPct val="100000"/>
              <a:defRPr sz="1400"/>
            </a:lvl8pPr>
            <a:lvl9pPr lvl="8" rtl="0">
              <a:spcBef>
                <a:spcPts val="0"/>
              </a:spcBef>
              <a:buSzPct val="100000"/>
              <a:defRPr sz="1400"/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body" idx="3"/>
          </p:nvPr>
        </p:nvSpPr>
        <p:spPr>
          <a:xfrm>
            <a:off x="5990727" y="1507925"/>
            <a:ext cx="2631900" cy="34178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buSzPct val="100000"/>
              <a:defRPr sz="1400"/>
            </a:lvl1pPr>
            <a:lvl2pPr lvl="1" rtl="0">
              <a:spcBef>
                <a:spcPts val="0"/>
              </a:spcBef>
              <a:buSzPct val="100000"/>
              <a:defRPr sz="1400"/>
            </a:lvl2pPr>
            <a:lvl3pPr lvl="2" rtl="0">
              <a:spcBef>
                <a:spcPts val="0"/>
              </a:spcBef>
              <a:buSzPct val="100000"/>
              <a:defRPr sz="1400"/>
            </a:lvl3pPr>
            <a:lvl4pPr lvl="3" rtl="0">
              <a:spcBef>
                <a:spcPts val="0"/>
              </a:spcBef>
              <a:buSzPct val="100000"/>
              <a:defRPr sz="1400"/>
            </a:lvl4pPr>
            <a:lvl5pPr lvl="4" rtl="0">
              <a:spcBef>
                <a:spcPts val="0"/>
              </a:spcBef>
              <a:buSzPct val="100000"/>
              <a:defRPr sz="1400"/>
            </a:lvl5pPr>
            <a:lvl6pPr lvl="5" rtl="0">
              <a:spcBef>
                <a:spcPts val="0"/>
              </a:spcBef>
              <a:buSzPct val="100000"/>
              <a:defRPr sz="1400"/>
            </a:lvl6pPr>
            <a:lvl7pPr lvl="6" rtl="0">
              <a:spcBef>
                <a:spcPts val="0"/>
              </a:spcBef>
              <a:buSzPct val="100000"/>
              <a:defRPr sz="1400"/>
            </a:lvl7pPr>
            <a:lvl8pPr lvl="7" rtl="0">
              <a:spcBef>
                <a:spcPts val="0"/>
              </a:spcBef>
              <a:buSzPct val="100000"/>
              <a:defRPr sz="1400"/>
            </a:lvl8pPr>
            <a:lvl9pPr lvl="8" rtl="0">
              <a:spcBef>
                <a:spcPts val="0"/>
              </a:spcBef>
              <a:buSzPct val="100000"/>
              <a:defRPr sz="14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8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-6025" y="967975"/>
            <a:ext cx="9156000" cy="8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algn="ctr">
              <a:spcBef>
                <a:spcPts val="0"/>
              </a:spcBef>
              <a:buClr>
                <a:srgbClr val="FFFFFF"/>
              </a:buClr>
              <a:buSzPct val="1000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1pPr>
            <a:lvl2pPr lvl="1" algn="ctr">
              <a:spcBef>
                <a:spcPts val="0"/>
              </a:spcBef>
              <a:buClr>
                <a:srgbClr val="FFFFFF"/>
              </a:buClr>
              <a:buSzPct val="1000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2pPr>
            <a:lvl3pPr lvl="2" algn="ctr">
              <a:spcBef>
                <a:spcPts val="0"/>
              </a:spcBef>
              <a:buClr>
                <a:srgbClr val="FFFFFF"/>
              </a:buClr>
              <a:buSzPct val="1000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3pPr>
            <a:lvl4pPr lvl="3" algn="ctr">
              <a:spcBef>
                <a:spcPts val="0"/>
              </a:spcBef>
              <a:buClr>
                <a:srgbClr val="FFFFFF"/>
              </a:buClr>
              <a:buSzPct val="1000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4pPr>
            <a:lvl5pPr lvl="4" algn="ctr">
              <a:spcBef>
                <a:spcPts val="0"/>
              </a:spcBef>
              <a:buClr>
                <a:srgbClr val="FFFFFF"/>
              </a:buClr>
              <a:buSzPct val="1000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5pPr>
            <a:lvl6pPr lvl="5" algn="ctr">
              <a:spcBef>
                <a:spcPts val="0"/>
              </a:spcBef>
              <a:buClr>
                <a:srgbClr val="FFFFFF"/>
              </a:buClr>
              <a:buSzPct val="1000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6pPr>
            <a:lvl7pPr lvl="6" algn="ctr">
              <a:spcBef>
                <a:spcPts val="0"/>
              </a:spcBef>
              <a:buClr>
                <a:srgbClr val="FFFFFF"/>
              </a:buClr>
              <a:buSzPct val="1000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7pPr>
            <a:lvl8pPr lvl="7" algn="ctr">
              <a:spcBef>
                <a:spcPts val="0"/>
              </a:spcBef>
              <a:buClr>
                <a:srgbClr val="FFFFFF"/>
              </a:buClr>
              <a:buSzPct val="1000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8pPr>
            <a:lvl9pPr lvl="8" algn="ctr">
              <a:spcBef>
                <a:spcPts val="0"/>
              </a:spcBef>
              <a:buClr>
                <a:srgbClr val="FFFFFF"/>
              </a:buClr>
              <a:buSzPct val="1000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457200" y="1563400"/>
            <a:ext cx="8229600" cy="2503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600"/>
              </a:spcBef>
              <a:buClr>
                <a:srgbClr val="FFFFFF"/>
              </a:buClr>
              <a:buSzPct val="100000"/>
              <a:buFont typeface="Sniglet"/>
              <a:buChar char="✘"/>
              <a:defRPr sz="20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1pPr>
            <a:lvl2pPr lvl="1">
              <a:spcBef>
                <a:spcPts val="480"/>
              </a:spcBef>
              <a:buClr>
                <a:srgbClr val="FFFFFF"/>
              </a:buClr>
              <a:buSzPct val="100000"/>
              <a:buFont typeface="Sniglet"/>
              <a:defRPr sz="20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2pPr>
            <a:lvl3pPr lvl="2">
              <a:spcBef>
                <a:spcPts val="480"/>
              </a:spcBef>
              <a:buClr>
                <a:srgbClr val="FFFFFF"/>
              </a:buClr>
              <a:buSzPct val="100000"/>
              <a:buFont typeface="Sniglet"/>
              <a:defRPr sz="20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3pPr>
            <a:lvl4pPr lvl="3">
              <a:spcBef>
                <a:spcPts val="360"/>
              </a:spcBef>
              <a:buClr>
                <a:srgbClr val="FFFFFF"/>
              </a:buClr>
              <a:buSzPct val="100000"/>
              <a:buFont typeface="Sniglet"/>
              <a:defRPr sz="20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4pPr>
            <a:lvl5pPr lvl="4">
              <a:spcBef>
                <a:spcPts val="360"/>
              </a:spcBef>
              <a:buClr>
                <a:srgbClr val="FFFFFF"/>
              </a:buClr>
              <a:buSzPct val="100000"/>
              <a:buFont typeface="Sniglet"/>
              <a:defRPr sz="20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5pPr>
            <a:lvl6pPr lvl="5">
              <a:spcBef>
                <a:spcPts val="360"/>
              </a:spcBef>
              <a:buClr>
                <a:srgbClr val="FFFFFF"/>
              </a:buClr>
              <a:buSzPct val="100000"/>
              <a:buFont typeface="Sniglet"/>
              <a:defRPr sz="20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6pPr>
            <a:lvl7pPr lvl="6">
              <a:spcBef>
                <a:spcPts val="360"/>
              </a:spcBef>
              <a:buClr>
                <a:srgbClr val="FFFFFF"/>
              </a:buClr>
              <a:buSzPct val="100000"/>
              <a:buFont typeface="Sniglet"/>
              <a:defRPr sz="20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7pPr>
            <a:lvl8pPr lvl="7">
              <a:spcBef>
                <a:spcPts val="360"/>
              </a:spcBef>
              <a:buClr>
                <a:srgbClr val="FFFFFF"/>
              </a:buClr>
              <a:buSzPct val="100000"/>
              <a:buFont typeface="Sniglet"/>
              <a:defRPr sz="20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8pPr>
            <a:lvl9pPr lvl="8">
              <a:spcBef>
                <a:spcPts val="360"/>
              </a:spcBef>
              <a:buClr>
                <a:srgbClr val="FFFFFF"/>
              </a:buClr>
              <a:buSzPct val="100000"/>
              <a:buFont typeface="Sniglet"/>
              <a:defRPr sz="20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 txBox="1">
            <a:spLocks noGrp="1"/>
          </p:cNvSpPr>
          <p:nvPr>
            <p:ph type="ctrTitle"/>
          </p:nvPr>
        </p:nvSpPr>
        <p:spPr>
          <a:xfrm>
            <a:off x="685800" y="1679380"/>
            <a:ext cx="7772400" cy="1787218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r>
              <a:rPr lang="sr-Latn-RS" sz="2800" b="1" dirty="0" smtClean="0"/>
              <a:t>PONAŠANJE </a:t>
            </a:r>
            <a:r>
              <a:rPr lang="pl-PL" sz="2800" b="1" dirty="0" smtClean="0"/>
              <a:t>NASTAVNIKA I NJEGOV UTICAJ NA</a:t>
            </a:r>
            <a:br>
              <a:rPr lang="pl-PL" sz="2800" b="1" dirty="0" smtClean="0"/>
            </a:br>
            <a:r>
              <a:rPr lang="sr-Latn-RS" sz="2800" b="1" dirty="0" smtClean="0"/>
              <a:t>PONAŠANJE UČENIKA</a:t>
            </a:r>
            <a:endParaRPr lang="en" sz="2800" b="1" dirty="0"/>
          </a:p>
        </p:txBody>
      </p:sp>
      <p:grpSp>
        <p:nvGrpSpPr>
          <p:cNvPr id="39" name="Shape 39"/>
          <p:cNvGrpSpPr/>
          <p:nvPr/>
        </p:nvGrpSpPr>
        <p:grpSpPr>
          <a:xfrm rot="2194107">
            <a:off x="803001" y="3184731"/>
            <a:ext cx="1014484" cy="642683"/>
            <a:chOff x="238125" y="1918825"/>
            <a:chExt cx="1042450" cy="660400"/>
          </a:xfrm>
        </p:grpSpPr>
        <p:sp>
          <p:nvSpPr>
            <p:cNvPr id="40" name="Shape 40"/>
            <p:cNvSpPr/>
            <p:nvPr/>
          </p:nvSpPr>
          <p:spPr>
            <a:xfrm>
              <a:off x="238125" y="1918825"/>
              <a:ext cx="966975" cy="660400"/>
            </a:xfrm>
            <a:custGeom>
              <a:avLst/>
              <a:gdLst/>
              <a:ahLst/>
              <a:cxnLst/>
              <a:rect l="0" t="0" r="0" b="0"/>
              <a:pathLst>
                <a:path w="38679" h="26416" extrusionOk="0">
                  <a:moveTo>
                    <a:pt x="377" y="7642"/>
                  </a:moveTo>
                  <a:lnTo>
                    <a:pt x="377" y="7925"/>
                  </a:lnTo>
                  <a:lnTo>
                    <a:pt x="472" y="7642"/>
                  </a:lnTo>
                  <a:close/>
                  <a:moveTo>
                    <a:pt x="33584" y="19246"/>
                  </a:moveTo>
                  <a:lnTo>
                    <a:pt x="33396" y="19434"/>
                  </a:lnTo>
                  <a:lnTo>
                    <a:pt x="33396" y="19623"/>
                  </a:lnTo>
                  <a:lnTo>
                    <a:pt x="33584" y="19246"/>
                  </a:lnTo>
                  <a:close/>
                  <a:moveTo>
                    <a:pt x="24434" y="24151"/>
                  </a:moveTo>
                  <a:lnTo>
                    <a:pt x="24339" y="24245"/>
                  </a:lnTo>
                  <a:lnTo>
                    <a:pt x="24434" y="24340"/>
                  </a:lnTo>
                  <a:lnTo>
                    <a:pt x="24434" y="24245"/>
                  </a:lnTo>
                  <a:lnTo>
                    <a:pt x="24434" y="24151"/>
                  </a:lnTo>
                  <a:close/>
                  <a:moveTo>
                    <a:pt x="14717" y="24434"/>
                  </a:moveTo>
                  <a:lnTo>
                    <a:pt x="14764" y="24481"/>
                  </a:lnTo>
                  <a:lnTo>
                    <a:pt x="14764" y="24481"/>
                  </a:lnTo>
                  <a:lnTo>
                    <a:pt x="14811" y="24434"/>
                  </a:lnTo>
                  <a:close/>
                  <a:moveTo>
                    <a:pt x="2924" y="1"/>
                  </a:moveTo>
                  <a:lnTo>
                    <a:pt x="2641" y="95"/>
                  </a:lnTo>
                  <a:lnTo>
                    <a:pt x="2547" y="378"/>
                  </a:lnTo>
                  <a:lnTo>
                    <a:pt x="2547" y="189"/>
                  </a:lnTo>
                  <a:lnTo>
                    <a:pt x="2453" y="378"/>
                  </a:lnTo>
                  <a:lnTo>
                    <a:pt x="2358" y="567"/>
                  </a:lnTo>
                  <a:lnTo>
                    <a:pt x="2453" y="944"/>
                  </a:lnTo>
                  <a:lnTo>
                    <a:pt x="2358" y="850"/>
                  </a:lnTo>
                  <a:lnTo>
                    <a:pt x="2170" y="944"/>
                  </a:lnTo>
                  <a:lnTo>
                    <a:pt x="2358" y="944"/>
                  </a:lnTo>
                  <a:lnTo>
                    <a:pt x="2453" y="1133"/>
                  </a:lnTo>
                  <a:lnTo>
                    <a:pt x="2264" y="1227"/>
                  </a:lnTo>
                  <a:lnTo>
                    <a:pt x="2170" y="1227"/>
                  </a:lnTo>
                  <a:lnTo>
                    <a:pt x="2170" y="1604"/>
                  </a:lnTo>
                  <a:lnTo>
                    <a:pt x="2075" y="1887"/>
                  </a:lnTo>
                  <a:lnTo>
                    <a:pt x="1792" y="2453"/>
                  </a:lnTo>
                  <a:lnTo>
                    <a:pt x="1415" y="3019"/>
                  </a:lnTo>
                  <a:lnTo>
                    <a:pt x="1321" y="3397"/>
                  </a:lnTo>
                  <a:lnTo>
                    <a:pt x="1321" y="3680"/>
                  </a:lnTo>
                  <a:lnTo>
                    <a:pt x="1226" y="3774"/>
                  </a:lnTo>
                  <a:lnTo>
                    <a:pt x="1226" y="3963"/>
                  </a:lnTo>
                  <a:lnTo>
                    <a:pt x="1321" y="4529"/>
                  </a:lnTo>
                  <a:lnTo>
                    <a:pt x="1226" y="4529"/>
                  </a:lnTo>
                  <a:lnTo>
                    <a:pt x="1132" y="4435"/>
                  </a:lnTo>
                  <a:lnTo>
                    <a:pt x="1038" y="4340"/>
                  </a:lnTo>
                  <a:lnTo>
                    <a:pt x="943" y="4340"/>
                  </a:lnTo>
                  <a:lnTo>
                    <a:pt x="1038" y="4435"/>
                  </a:lnTo>
                  <a:lnTo>
                    <a:pt x="1132" y="4623"/>
                  </a:lnTo>
                  <a:lnTo>
                    <a:pt x="1038" y="4812"/>
                  </a:lnTo>
                  <a:lnTo>
                    <a:pt x="849" y="4906"/>
                  </a:lnTo>
                  <a:lnTo>
                    <a:pt x="943" y="4906"/>
                  </a:lnTo>
                  <a:lnTo>
                    <a:pt x="943" y="5001"/>
                  </a:lnTo>
                  <a:lnTo>
                    <a:pt x="943" y="5189"/>
                  </a:lnTo>
                  <a:lnTo>
                    <a:pt x="755" y="5284"/>
                  </a:lnTo>
                  <a:lnTo>
                    <a:pt x="566" y="5378"/>
                  </a:lnTo>
                  <a:lnTo>
                    <a:pt x="566" y="5472"/>
                  </a:lnTo>
                  <a:lnTo>
                    <a:pt x="755" y="5567"/>
                  </a:lnTo>
                  <a:lnTo>
                    <a:pt x="849" y="5661"/>
                  </a:lnTo>
                  <a:lnTo>
                    <a:pt x="755" y="5755"/>
                  </a:lnTo>
                  <a:lnTo>
                    <a:pt x="472" y="5755"/>
                  </a:lnTo>
                  <a:lnTo>
                    <a:pt x="566" y="6604"/>
                  </a:lnTo>
                  <a:lnTo>
                    <a:pt x="566" y="7076"/>
                  </a:lnTo>
                  <a:lnTo>
                    <a:pt x="566" y="7265"/>
                  </a:lnTo>
                  <a:lnTo>
                    <a:pt x="755" y="7265"/>
                  </a:lnTo>
                  <a:lnTo>
                    <a:pt x="849" y="7359"/>
                  </a:lnTo>
                  <a:lnTo>
                    <a:pt x="849" y="7453"/>
                  </a:lnTo>
                  <a:lnTo>
                    <a:pt x="755" y="7548"/>
                  </a:lnTo>
                  <a:lnTo>
                    <a:pt x="566" y="7453"/>
                  </a:lnTo>
                  <a:lnTo>
                    <a:pt x="566" y="7736"/>
                  </a:lnTo>
                  <a:lnTo>
                    <a:pt x="566" y="8114"/>
                  </a:lnTo>
                  <a:lnTo>
                    <a:pt x="472" y="8019"/>
                  </a:lnTo>
                  <a:lnTo>
                    <a:pt x="472" y="7925"/>
                  </a:lnTo>
                  <a:lnTo>
                    <a:pt x="472" y="7831"/>
                  </a:lnTo>
                  <a:lnTo>
                    <a:pt x="377" y="7925"/>
                  </a:lnTo>
                  <a:lnTo>
                    <a:pt x="377" y="8680"/>
                  </a:lnTo>
                  <a:lnTo>
                    <a:pt x="283" y="8868"/>
                  </a:lnTo>
                  <a:lnTo>
                    <a:pt x="189" y="8963"/>
                  </a:lnTo>
                  <a:lnTo>
                    <a:pt x="94" y="8963"/>
                  </a:lnTo>
                  <a:lnTo>
                    <a:pt x="0" y="9151"/>
                  </a:lnTo>
                  <a:lnTo>
                    <a:pt x="94" y="9340"/>
                  </a:lnTo>
                  <a:lnTo>
                    <a:pt x="189" y="9434"/>
                  </a:lnTo>
                  <a:lnTo>
                    <a:pt x="283" y="9623"/>
                  </a:lnTo>
                  <a:lnTo>
                    <a:pt x="283" y="9812"/>
                  </a:lnTo>
                  <a:lnTo>
                    <a:pt x="94" y="9717"/>
                  </a:lnTo>
                  <a:lnTo>
                    <a:pt x="94" y="9906"/>
                  </a:lnTo>
                  <a:lnTo>
                    <a:pt x="189" y="10000"/>
                  </a:lnTo>
                  <a:lnTo>
                    <a:pt x="283" y="10095"/>
                  </a:lnTo>
                  <a:lnTo>
                    <a:pt x="283" y="10378"/>
                  </a:lnTo>
                  <a:lnTo>
                    <a:pt x="94" y="10095"/>
                  </a:lnTo>
                  <a:lnTo>
                    <a:pt x="94" y="10283"/>
                  </a:lnTo>
                  <a:lnTo>
                    <a:pt x="94" y="10566"/>
                  </a:lnTo>
                  <a:lnTo>
                    <a:pt x="94" y="11510"/>
                  </a:lnTo>
                  <a:lnTo>
                    <a:pt x="189" y="12453"/>
                  </a:lnTo>
                  <a:lnTo>
                    <a:pt x="377" y="13208"/>
                  </a:lnTo>
                  <a:lnTo>
                    <a:pt x="566" y="13680"/>
                  </a:lnTo>
                  <a:lnTo>
                    <a:pt x="849" y="14340"/>
                  </a:lnTo>
                  <a:lnTo>
                    <a:pt x="1132" y="14906"/>
                  </a:lnTo>
                  <a:lnTo>
                    <a:pt x="1226" y="15189"/>
                  </a:lnTo>
                  <a:lnTo>
                    <a:pt x="1132" y="15378"/>
                  </a:lnTo>
                  <a:lnTo>
                    <a:pt x="1321" y="15944"/>
                  </a:lnTo>
                  <a:lnTo>
                    <a:pt x="1698" y="16510"/>
                  </a:lnTo>
                  <a:lnTo>
                    <a:pt x="2453" y="17736"/>
                  </a:lnTo>
                  <a:lnTo>
                    <a:pt x="3019" y="18491"/>
                  </a:lnTo>
                  <a:lnTo>
                    <a:pt x="3679" y="19057"/>
                  </a:lnTo>
                  <a:lnTo>
                    <a:pt x="3491" y="19246"/>
                  </a:lnTo>
                  <a:lnTo>
                    <a:pt x="3774" y="19434"/>
                  </a:lnTo>
                  <a:lnTo>
                    <a:pt x="3868" y="19434"/>
                  </a:lnTo>
                  <a:lnTo>
                    <a:pt x="4151" y="19623"/>
                  </a:lnTo>
                  <a:lnTo>
                    <a:pt x="4245" y="19906"/>
                  </a:lnTo>
                  <a:lnTo>
                    <a:pt x="4434" y="20189"/>
                  </a:lnTo>
                  <a:lnTo>
                    <a:pt x="4717" y="20378"/>
                  </a:lnTo>
                  <a:lnTo>
                    <a:pt x="4623" y="20472"/>
                  </a:lnTo>
                  <a:lnTo>
                    <a:pt x="4717" y="20472"/>
                  </a:lnTo>
                  <a:lnTo>
                    <a:pt x="4811" y="20566"/>
                  </a:lnTo>
                  <a:lnTo>
                    <a:pt x="5566" y="21321"/>
                  </a:lnTo>
                  <a:lnTo>
                    <a:pt x="5849" y="21604"/>
                  </a:lnTo>
                  <a:lnTo>
                    <a:pt x="6415" y="22076"/>
                  </a:lnTo>
                  <a:lnTo>
                    <a:pt x="6415" y="21887"/>
                  </a:lnTo>
                  <a:lnTo>
                    <a:pt x="6604" y="21793"/>
                  </a:lnTo>
                  <a:lnTo>
                    <a:pt x="6604" y="21793"/>
                  </a:lnTo>
                  <a:lnTo>
                    <a:pt x="6509" y="21981"/>
                  </a:lnTo>
                  <a:lnTo>
                    <a:pt x="6604" y="21887"/>
                  </a:lnTo>
                  <a:lnTo>
                    <a:pt x="6698" y="21887"/>
                  </a:lnTo>
                  <a:lnTo>
                    <a:pt x="6698" y="22076"/>
                  </a:lnTo>
                  <a:lnTo>
                    <a:pt x="6509" y="22076"/>
                  </a:lnTo>
                  <a:lnTo>
                    <a:pt x="7075" y="22547"/>
                  </a:lnTo>
                  <a:lnTo>
                    <a:pt x="7924" y="23113"/>
                  </a:lnTo>
                  <a:lnTo>
                    <a:pt x="8773" y="23585"/>
                  </a:lnTo>
                  <a:lnTo>
                    <a:pt x="9245" y="23679"/>
                  </a:lnTo>
                  <a:lnTo>
                    <a:pt x="9622" y="23679"/>
                  </a:lnTo>
                  <a:lnTo>
                    <a:pt x="9528" y="23868"/>
                  </a:lnTo>
                  <a:lnTo>
                    <a:pt x="9622" y="23962"/>
                  </a:lnTo>
                  <a:lnTo>
                    <a:pt x="10094" y="24151"/>
                  </a:lnTo>
                  <a:lnTo>
                    <a:pt x="10660" y="24151"/>
                  </a:lnTo>
                  <a:lnTo>
                    <a:pt x="11226" y="24340"/>
                  </a:lnTo>
                  <a:lnTo>
                    <a:pt x="11981" y="24811"/>
                  </a:lnTo>
                  <a:lnTo>
                    <a:pt x="13113" y="25377"/>
                  </a:lnTo>
                  <a:lnTo>
                    <a:pt x="13490" y="25377"/>
                  </a:lnTo>
                  <a:lnTo>
                    <a:pt x="13868" y="25472"/>
                  </a:lnTo>
                  <a:lnTo>
                    <a:pt x="14811" y="25660"/>
                  </a:lnTo>
                  <a:lnTo>
                    <a:pt x="16320" y="26226"/>
                  </a:lnTo>
                  <a:lnTo>
                    <a:pt x="16415" y="26132"/>
                  </a:lnTo>
                  <a:lnTo>
                    <a:pt x="16604" y="26038"/>
                  </a:lnTo>
                  <a:lnTo>
                    <a:pt x="17264" y="26132"/>
                  </a:lnTo>
                  <a:lnTo>
                    <a:pt x="18490" y="26321"/>
                  </a:lnTo>
                  <a:lnTo>
                    <a:pt x="19056" y="26415"/>
                  </a:lnTo>
                  <a:lnTo>
                    <a:pt x="19811" y="26415"/>
                  </a:lnTo>
                  <a:lnTo>
                    <a:pt x="19905" y="26226"/>
                  </a:lnTo>
                  <a:lnTo>
                    <a:pt x="20094" y="26132"/>
                  </a:lnTo>
                  <a:lnTo>
                    <a:pt x="20283" y="26132"/>
                  </a:lnTo>
                  <a:lnTo>
                    <a:pt x="20188" y="26321"/>
                  </a:lnTo>
                  <a:lnTo>
                    <a:pt x="20754" y="26226"/>
                  </a:lnTo>
                  <a:lnTo>
                    <a:pt x="21415" y="26132"/>
                  </a:lnTo>
                  <a:lnTo>
                    <a:pt x="21981" y="26038"/>
                  </a:lnTo>
                  <a:lnTo>
                    <a:pt x="22641" y="25849"/>
                  </a:lnTo>
                  <a:lnTo>
                    <a:pt x="22641" y="25943"/>
                  </a:lnTo>
                  <a:lnTo>
                    <a:pt x="23113" y="25943"/>
                  </a:lnTo>
                  <a:lnTo>
                    <a:pt x="23679" y="25849"/>
                  </a:lnTo>
                  <a:lnTo>
                    <a:pt x="24151" y="25566"/>
                  </a:lnTo>
                  <a:lnTo>
                    <a:pt x="24811" y="25283"/>
                  </a:lnTo>
                  <a:lnTo>
                    <a:pt x="25943" y="24906"/>
                  </a:lnTo>
                  <a:lnTo>
                    <a:pt x="26603" y="24717"/>
                  </a:lnTo>
                  <a:lnTo>
                    <a:pt x="27358" y="24340"/>
                  </a:lnTo>
                  <a:lnTo>
                    <a:pt x="28113" y="23962"/>
                  </a:lnTo>
                  <a:lnTo>
                    <a:pt x="28867" y="23396"/>
                  </a:lnTo>
                  <a:lnTo>
                    <a:pt x="28867" y="23491"/>
                  </a:lnTo>
                  <a:lnTo>
                    <a:pt x="28773" y="23585"/>
                  </a:lnTo>
                  <a:lnTo>
                    <a:pt x="28679" y="23679"/>
                  </a:lnTo>
                  <a:lnTo>
                    <a:pt x="28490" y="23868"/>
                  </a:lnTo>
                  <a:lnTo>
                    <a:pt x="28396" y="23868"/>
                  </a:lnTo>
                  <a:lnTo>
                    <a:pt x="28490" y="23962"/>
                  </a:lnTo>
                  <a:lnTo>
                    <a:pt x="29056" y="23302"/>
                  </a:lnTo>
                  <a:lnTo>
                    <a:pt x="29433" y="23113"/>
                  </a:lnTo>
                  <a:lnTo>
                    <a:pt x="29528" y="23113"/>
                  </a:lnTo>
                  <a:lnTo>
                    <a:pt x="29528" y="23208"/>
                  </a:lnTo>
                  <a:lnTo>
                    <a:pt x="30094" y="22736"/>
                  </a:lnTo>
                  <a:lnTo>
                    <a:pt x="30377" y="22547"/>
                  </a:lnTo>
                  <a:lnTo>
                    <a:pt x="30660" y="22264"/>
                  </a:lnTo>
                  <a:lnTo>
                    <a:pt x="30754" y="22264"/>
                  </a:lnTo>
                  <a:lnTo>
                    <a:pt x="30754" y="22170"/>
                  </a:lnTo>
                  <a:lnTo>
                    <a:pt x="30754" y="21981"/>
                  </a:lnTo>
                  <a:lnTo>
                    <a:pt x="30754" y="21793"/>
                  </a:lnTo>
                  <a:lnTo>
                    <a:pt x="31132" y="21793"/>
                  </a:lnTo>
                  <a:lnTo>
                    <a:pt x="31226" y="21981"/>
                  </a:lnTo>
                  <a:lnTo>
                    <a:pt x="31415" y="21604"/>
                  </a:lnTo>
                  <a:lnTo>
                    <a:pt x="31509" y="21510"/>
                  </a:lnTo>
                  <a:lnTo>
                    <a:pt x="31603" y="21510"/>
                  </a:lnTo>
                  <a:lnTo>
                    <a:pt x="31698" y="21227"/>
                  </a:lnTo>
                  <a:lnTo>
                    <a:pt x="31886" y="21038"/>
                  </a:lnTo>
                  <a:lnTo>
                    <a:pt x="32264" y="20566"/>
                  </a:lnTo>
                  <a:lnTo>
                    <a:pt x="33207" y="20000"/>
                  </a:lnTo>
                  <a:lnTo>
                    <a:pt x="33018" y="20000"/>
                  </a:lnTo>
                  <a:lnTo>
                    <a:pt x="33396" y="19434"/>
                  </a:lnTo>
                  <a:lnTo>
                    <a:pt x="33584" y="18963"/>
                  </a:lnTo>
                  <a:lnTo>
                    <a:pt x="33679" y="18679"/>
                  </a:lnTo>
                  <a:lnTo>
                    <a:pt x="33962" y="18491"/>
                  </a:lnTo>
                  <a:lnTo>
                    <a:pt x="34150" y="18679"/>
                  </a:lnTo>
                  <a:lnTo>
                    <a:pt x="34339" y="18019"/>
                  </a:lnTo>
                  <a:lnTo>
                    <a:pt x="34433" y="18113"/>
                  </a:lnTo>
                  <a:lnTo>
                    <a:pt x="34528" y="18019"/>
                  </a:lnTo>
                  <a:lnTo>
                    <a:pt x="34622" y="17736"/>
                  </a:lnTo>
                  <a:lnTo>
                    <a:pt x="34716" y="17642"/>
                  </a:lnTo>
                  <a:lnTo>
                    <a:pt x="34905" y="17359"/>
                  </a:lnTo>
                  <a:lnTo>
                    <a:pt x="35282" y="16887"/>
                  </a:lnTo>
                  <a:lnTo>
                    <a:pt x="35282" y="16981"/>
                  </a:lnTo>
                  <a:lnTo>
                    <a:pt x="35282" y="17076"/>
                  </a:lnTo>
                  <a:lnTo>
                    <a:pt x="35282" y="17170"/>
                  </a:lnTo>
                  <a:lnTo>
                    <a:pt x="35377" y="17170"/>
                  </a:lnTo>
                  <a:lnTo>
                    <a:pt x="35565" y="16510"/>
                  </a:lnTo>
                  <a:lnTo>
                    <a:pt x="35754" y="16132"/>
                  </a:lnTo>
                  <a:lnTo>
                    <a:pt x="35943" y="15755"/>
                  </a:lnTo>
                  <a:lnTo>
                    <a:pt x="36226" y="15189"/>
                  </a:lnTo>
                  <a:lnTo>
                    <a:pt x="36698" y="14340"/>
                  </a:lnTo>
                  <a:lnTo>
                    <a:pt x="37075" y="13114"/>
                  </a:lnTo>
                  <a:lnTo>
                    <a:pt x="37358" y="12359"/>
                  </a:lnTo>
                  <a:lnTo>
                    <a:pt x="37452" y="12170"/>
                  </a:lnTo>
                  <a:lnTo>
                    <a:pt x="37641" y="11887"/>
                  </a:lnTo>
                  <a:lnTo>
                    <a:pt x="37641" y="11982"/>
                  </a:lnTo>
                  <a:lnTo>
                    <a:pt x="37641" y="12076"/>
                  </a:lnTo>
                  <a:lnTo>
                    <a:pt x="37735" y="11604"/>
                  </a:lnTo>
                  <a:lnTo>
                    <a:pt x="37547" y="11699"/>
                  </a:lnTo>
                  <a:lnTo>
                    <a:pt x="37452" y="11416"/>
                  </a:lnTo>
                  <a:lnTo>
                    <a:pt x="37547" y="11416"/>
                  </a:lnTo>
                  <a:lnTo>
                    <a:pt x="37641" y="11321"/>
                  </a:lnTo>
                  <a:lnTo>
                    <a:pt x="37735" y="11321"/>
                  </a:lnTo>
                  <a:lnTo>
                    <a:pt x="37735" y="11227"/>
                  </a:lnTo>
                  <a:lnTo>
                    <a:pt x="37641" y="10944"/>
                  </a:lnTo>
                  <a:lnTo>
                    <a:pt x="37735" y="10472"/>
                  </a:lnTo>
                  <a:lnTo>
                    <a:pt x="37924" y="10661"/>
                  </a:lnTo>
                  <a:lnTo>
                    <a:pt x="37830" y="10378"/>
                  </a:lnTo>
                  <a:lnTo>
                    <a:pt x="37924" y="10095"/>
                  </a:lnTo>
                  <a:lnTo>
                    <a:pt x="37924" y="10283"/>
                  </a:lnTo>
                  <a:lnTo>
                    <a:pt x="38018" y="10283"/>
                  </a:lnTo>
                  <a:lnTo>
                    <a:pt x="38207" y="9906"/>
                  </a:lnTo>
                  <a:lnTo>
                    <a:pt x="38301" y="9812"/>
                  </a:lnTo>
                  <a:lnTo>
                    <a:pt x="38113" y="9623"/>
                  </a:lnTo>
                  <a:lnTo>
                    <a:pt x="38113" y="9434"/>
                  </a:lnTo>
                  <a:lnTo>
                    <a:pt x="38113" y="9246"/>
                  </a:lnTo>
                  <a:lnTo>
                    <a:pt x="38018" y="8963"/>
                  </a:lnTo>
                  <a:lnTo>
                    <a:pt x="38207" y="9151"/>
                  </a:lnTo>
                  <a:lnTo>
                    <a:pt x="38301" y="9057"/>
                  </a:lnTo>
                  <a:lnTo>
                    <a:pt x="38490" y="8680"/>
                  </a:lnTo>
                  <a:lnTo>
                    <a:pt x="38679" y="8302"/>
                  </a:lnTo>
                  <a:lnTo>
                    <a:pt x="38490" y="8302"/>
                  </a:lnTo>
                  <a:lnTo>
                    <a:pt x="38490" y="8114"/>
                  </a:lnTo>
                  <a:lnTo>
                    <a:pt x="38490" y="7831"/>
                  </a:lnTo>
                  <a:lnTo>
                    <a:pt x="38584" y="7642"/>
                  </a:lnTo>
                  <a:lnTo>
                    <a:pt x="38584" y="7359"/>
                  </a:lnTo>
                  <a:lnTo>
                    <a:pt x="38396" y="6793"/>
                  </a:lnTo>
                  <a:lnTo>
                    <a:pt x="38207" y="6321"/>
                  </a:lnTo>
                  <a:lnTo>
                    <a:pt x="38301" y="6321"/>
                  </a:lnTo>
                  <a:lnTo>
                    <a:pt x="38396" y="6416"/>
                  </a:lnTo>
                  <a:lnTo>
                    <a:pt x="38396" y="6133"/>
                  </a:lnTo>
                  <a:lnTo>
                    <a:pt x="38490" y="5850"/>
                  </a:lnTo>
                  <a:lnTo>
                    <a:pt x="38490" y="5567"/>
                  </a:lnTo>
                  <a:lnTo>
                    <a:pt x="38584" y="5567"/>
                  </a:lnTo>
                  <a:lnTo>
                    <a:pt x="38679" y="5661"/>
                  </a:lnTo>
                  <a:lnTo>
                    <a:pt x="38490" y="5189"/>
                  </a:lnTo>
                  <a:lnTo>
                    <a:pt x="38679" y="5284"/>
                  </a:lnTo>
                  <a:lnTo>
                    <a:pt x="38584" y="5001"/>
                  </a:lnTo>
                  <a:lnTo>
                    <a:pt x="38490" y="5095"/>
                  </a:lnTo>
                  <a:lnTo>
                    <a:pt x="38396" y="5095"/>
                  </a:lnTo>
                  <a:lnTo>
                    <a:pt x="38396" y="5001"/>
                  </a:lnTo>
                  <a:lnTo>
                    <a:pt x="38301" y="5095"/>
                  </a:lnTo>
                  <a:lnTo>
                    <a:pt x="38207" y="5189"/>
                  </a:lnTo>
                  <a:lnTo>
                    <a:pt x="38301" y="5378"/>
                  </a:lnTo>
                  <a:lnTo>
                    <a:pt x="38396" y="5755"/>
                  </a:lnTo>
                  <a:lnTo>
                    <a:pt x="38396" y="5755"/>
                  </a:lnTo>
                  <a:lnTo>
                    <a:pt x="38207" y="5661"/>
                  </a:lnTo>
                  <a:lnTo>
                    <a:pt x="38396" y="5944"/>
                  </a:lnTo>
                  <a:lnTo>
                    <a:pt x="38207" y="6038"/>
                  </a:lnTo>
                  <a:lnTo>
                    <a:pt x="38113" y="5944"/>
                  </a:lnTo>
                  <a:lnTo>
                    <a:pt x="38113" y="6038"/>
                  </a:lnTo>
                  <a:lnTo>
                    <a:pt x="38113" y="6133"/>
                  </a:lnTo>
                  <a:lnTo>
                    <a:pt x="38113" y="6416"/>
                  </a:lnTo>
                  <a:lnTo>
                    <a:pt x="38018" y="6416"/>
                  </a:lnTo>
                  <a:lnTo>
                    <a:pt x="38018" y="6887"/>
                  </a:lnTo>
                  <a:lnTo>
                    <a:pt x="38018" y="7076"/>
                  </a:lnTo>
                  <a:lnTo>
                    <a:pt x="38113" y="7170"/>
                  </a:lnTo>
                  <a:lnTo>
                    <a:pt x="38207" y="7170"/>
                  </a:lnTo>
                  <a:lnTo>
                    <a:pt x="38301" y="7359"/>
                  </a:lnTo>
                  <a:lnTo>
                    <a:pt x="37830" y="7548"/>
                  </a:lnTo>
                  <a:lnTo>
                    <a:pt x="38018" y="7642"/>
                  </a:lnTo>
                  <a:lnTo>
                    <a:pt x="38113" y="8019"/>
                  </a:lnTo>
                  <a:lnTo>
                    <a:pt x="38113" y="8302"/>
                  </a:lnTo>
                  <a:lnTo>
                    <a:pt x="38018" y="8397"/>
                  </a:lnTo>
                  <a:lnTo>
                    <a:pt x="37830" y="8397"/>
                  </a:lnTo>
                  <a:lnTo>
                    <a:pt x="37924" y="8585"/>
                  </a:lnTo>
                  <a:lnTo>
                    <a:pt x="38018" y="8774"/>
                  </a:lnTo>
                  <a:lnTo>
                    <a:pt x="37924" y="8963"/>
                  </a:lnTo>
                  <a:lnTo>
                    <a:pt x="37830" y="8774"/>
                  </a:lnTo>
                  <a:lnTo>
                    <a:pt x="37641" y="8868"/>
                  </a:lnTo>
                  <a:lnTo>
                    <a:pt x="37735" y="8963"/>
                  </a:lnTo>
                  <a:lnTo>
                    <a:pt x="37735" y="9246"/>
                  </a:lnTo>
                  <a:lnTo>
                    <a:pt x="37641" y="9812"/>
                  </a:lnTo>
                  <a:lnTo>
                    <a:pt x="37358" y="10378"/>
                  </a:lnTo>
                  <a:lnTo>
                    <a:pt x="37169" y="10755"/>
                  </a:lnTo>
                  <a:lnTo>
                    <a:pt x="37358" y="11038"/>
                  </a:lnTo>
                  <a:lnTo>
                    <a:pt x="37264" y="11321"/>
                  </a:lnTo>
                  <a:lnTo>
                    <a:pt x="37075" y="11227"/>
                  </a:lnTo>
                  <a:lnTo>
                    <a:pt x="37075" y="11321"/>
                  </a:lnTo>
                  <a:lnTo>
                    <a:pt x="37075" y="11604"/>
                  </a:lnTo>
                  <a:lnTo>
                    <a:pt x="36981" y="11510"/>
                  </a:lnTo>
                  <a:lnTo>
                    <a:pt x="36886" y="11887"/>
                  </a:lnTo>
                  <a:lnTo>
                    <a:pt x="36792" y="12265"/>
                  </a:lnTo>
                  <a:lnTo>
                    <a:pt x="36886" y="12359"/>
                  </a:lnTo>
                  <a:lnTo>
                    <a:pt x="37169" y="12359"/>
                  </a:lnTo>
                  <a:lnTo>
                    <a:pt x="37264" y="12548"/>
                  </a:lnTo>
                  <a:lnTo>
                    <a:pt x="37075" y="12453"/>
                  </a:lnTo>
                  <a:lnTo>
                    <a:pt x="36981" y="12548"/>
                  </a:lnTo>
                  <a:lnTo>
                    <a:pt x="36886" y="12359"/>
                  </a:lnTo>
                  <a:lnTo>
                    <a:pt x="36981" y="12642"/>
                  </a:lnTo>
                  <a:lnTo>
                    <a:pt x="36981" y="12642"/>
                  </a:lnTo>
                  <a:lnTo>
                    <a:pt x="36886" y="12548"/>
                  </a:lnTo>
                  <a:lnTo>
                    <a:pt x="36792" y="12453"/>
                  </a:lnTo>
                  <a:lnTo>
                    <a:pt x="36414" y="13114"/>
                  </a:lnTo>
                  <a:lnTo>
                    <a:pt x="36320" y="13491"/>
                  </a:lnTo>
                  <a:lnTo>
                    <a:pt x="36320" y="13868"/>
                  </a:lnTo>
                  <a:lnTo>
                    <a:pt x="35754" y="15095"/>
                  </a:lnTo>
                  <a:lnTo>
                    <a:pt x="35377" y="15755"/>
                  </a:lnTo>
                  <a:lnTo>
                    <a:pt x="34999" y="16227"/>
                  </a:lnTo>
                  <a:lnTo>
                    <a:pt x="34999" y="16038"/>
                  </a:lnTo>
                  <a:lnTo>
                    <a:pt x="34716" y="16321"/>
                  </a:lnTo>
                  <a:lnTo>
                    <a:pt x="34528" y="16698"/>
                  </a:lnTo>
                  <a:lnTo>
                    <a:pt x="34528" y="16698"/>
                  </a:lnTo>
                  <a:lnTo>
                    <a:pt x="34716" y="16604"/>
                  </a:lnTo>
                  <a:lnTo>
                    <a:pt x="34150" y="17170"/>
                  </a:lnTo>
                  <a:lnTo>
                    <a:pt x="33584" y="17736"/>
                  </a:lnTo>
                  <a:lnTo>
                    <a:pt x="33679" y="17830"/>
                  </a:lnTo>
                  <a:lnTo>
                    <a:pt x="33773" y="17736"/>
                  </a:lnTo>
                  <a:lnTo>
                    <a:pt x="33867" y="17736"/>
                  </a:lnTo>
                  <a:lnTo>
                    <a:pt x="33867" y="17830"/>
                  </a:lnTo>
                  <a:lnTo>
                    <a:pt x="33679" y="17925"/>
                  </a:lnTo>
                  <a:lnTo>
                    <a:pt x="33490" y="18019"/>
                  </a:lnTo>
                  <a:lnTo>
                    <a:pt x="33396" y="18113"/>
                  </a:lnTo>
                  <a:lnTo>
                    <a:pt x="33207" y="18208"/>
                  </a:lnTo>
                  <a:lnTo>
                    <a:pt x="33113" y="18585"/>
                  </a:lnTo>
                  <a:lnTo>
                    <a:pt x="33207" y="18679"/>
                  </a:lnTo>
                  <a:lnTo>
                    <a:pt x="33207" y="18774"/>
                  </a:lnTo>
                  <a:lnTo>
                    <a:pt x="33018" y="18963"/>
                  </a:lnTo>
                  <a:lnTo>
                    <a:pt x="32924" y="18963"/>
                  </a:lnTo>
                  <a:lnTo>
                    <a:pt x="32924" y="18868"/>
                  </a:lnTo>
                  <a:lnTo>
                    <a:pt x="32924" y="18679"/>
                  </a:lnTo>
                  <a:lnTo>
                    <a:pt x="32735" y="18868"/>
                  </a:lnTo>
                  <a:lnTo>
                    <a:pt x="32641" y="18963"/>
                  </a:lnTo>
                  <a:lnTo>
                    <a:pt x="32547" y="18963"/>
                  </a:lnTo>
                  <a:lnTo>
                    <a:pt x="32547" y="19057"/>
                  </a:lnTo>
                  <a:lnTo>
                    <a:pt x="32735" y="18963"/>
                  </a:lnTo>
                  <a:lnTo>
                    <a:pt x="32735" y="18963"/>
                  </a:lnTo>
                  <a:lnTo>
                    <a:pt x="32075" y="19717"/>
                  </a:lnTo>
                  <a:lnTo>
                    <a:pt x="31698" y="20000"/>
                  </a:lnTo>
                  <a:lnTo>
                    <a:pt x="31603" y="20000"/>
                  </a:lnTo>
                  <a:lnTo>
                    <a:pt x="31603" y="19906"/>
                  </a:lnTo>
                  <a:lnTo>
                    <a:pt x="31320" y="20095"/>
                  </a:lnTo>
                  <a:lnTo>
                    <a:pt x="31037" y="20283"/>
                  </a:lnTo>
                  <a:lnTo>
                    <a:pt x="31132" y="20095"/>
                  </a:lnTo>
                  <a:lnTo>
                    <a:pt x="30943" y="20283"/>
                  </a:lnTo>
                  <a:lnTo>
                    <a:pt x="31132" y="20378"/>
                  </a:lnTo>
                  <a:lnTo>
                    <a:pt x="31037" y="20661"/>
                  </a:lnTo>
                  <a:lnTo>
                    <a:pt x="30849" y="20849"/>
                  </a:lnTo>
                  <a:lnTo>
                    <a:pt x="30754" y="20944"/>
                  </a:lnTo>
                  <a:lnTo>
                    <a:pt x="30660" y="20849"/>
                  </a:lnTo>
                  <a:lnTo>
                    <a:pt x="30849" y="20755"/>
                  </a:lnTo>
                  <a:lnTo>
                    <a:pt x="30754" y="20755"/>
                  </a:lnTo>
                  <a:lnTo>
                    <a:pt x="30754" y="20661"/>
                  </a:lnTo>
                  <a:lnTo>
                    <a:pt x="30754" y="20566"/>
                  </a:lnTo>
                  <a:lnTo>
                    <a:pt x="30660" y="20661"/>
                  </a:lnTo>
                  <a:lnTo>
                    <a:pt x="30471" y="20849"/>
                  </a:lnTo>
                  <a:lnTo>
                    <a:pt x="30094" y="21038"/>
                  </a:lnTo>
                  <a:lnTo>
                    <a:pt x="30188" y="21038"/>
                  </a:lnTo>
                  <a:lnTo>
                    <a:pt x="30188" y="21227"/>
                  </a:lnTo>
                  <a:lnTo>
                    <a:pt x="29905" y="21604"/>
                  </a:lnTo>
                  <a:lnTo>
                    <a:pt x="30188" y="21415"/>
                  </a:lnTo>
                  <a:lnTo>
                    <a:pt x="29905" y="21793"/>
                  </a:lnTo>
                  <a:lnTo>
                    <a:pt x="29905" y="21698"/>
                  </a:lnTo>
                  <a:lnTo>
                    <a:pt x="29811" y="21793"/>
                  </a:lnTo>
                  <a:lnTo>
                    <a:pt x="29716" y="21887"/>
                  </a:lnTo>
                  <a:lnTo>
                    <a:pt x="29339" y="21981"/>
                  </a:lnTo>
                  <a:lnTo>
                    <a:pt x="28867" y="21981"/>
                  </a:lnTo>
                  <a:lnTo>
                    <a:pt x="28773" y="22076"/>
                  </a:lnTo>
                  <a:lnTo>
                    <a:pt x="28584" y="22170"/>
                  </a:lnTo>
                  <a:lnTo>
                    <a:pt x="28679" y="22264"/>
                  </a:lnTo>
                  <a:lnTo>
                    <a:pt x="28679" y="22453"/>
                  </a:lnTo>
                  <a:lnTo>
                    <a:pt x="28962" y="22076"/>
                  </a:lnTo>
                  <a:lnTo>
                    <a:pt x="28867" y="22453"/>
                  </a:lnTo>
                  <a:lnTo>
                    <a:pt x="29150" y="22264"/>
                  </a:lnTo>
                  <a:lnTo>
                    <a:pt x="29150" y="22359"/>
                  </a:lnTo>
                  <a:lnTo>
                    <a:pt x="28679" y="22642"/>
                  </a:lnTo>
                  <a:lnTo>
                    <a:pt x="28490" y="22547"/>
                  </a:lnTo>
                  <a:lnTo>
                    <a:pt x="28396" y="22453"/>
                  </a:lnTo>
                  <a:lnTo>
                    <a:pt x="28301" y="22453"/>
                  </a:lnTo>
                  <a:lnTo>
                    <a:pt x="28207" y="22547"/>
                  </a:lnTo>
                  <a:lnTo>
                    <a:pt x="27924" y="22736"/>
                  </a:lnTo>
                  <a:lnTo>
                    <a:pt x="27641" y="22925"/>
                  </a:lnTo>
                  <a:lnTo>
                    <a:pt x="27735" y="22925"/>
                  </a:lnTo>
                  <a:lnTo>
                    <a:pt x="26886" y="23491"/>
                  </a:lnTo>
                  <a:lnTo>
                    <a:pt x="26132" y="23962"/>
                  </a:lnTo>
                  <a:lnTo>
                    <a:pt x="26132" y="23774"/>
                  </a:lnTo>
                  <a:lnTo>
                    <a:pt x="26226" y="23585"/>
                  </a:lnTo>
                  <a:lnTo>
                    <a:pt x="25754" y="23868"/>
                  </a:lnTo>
                  <a:lnTo>
                    <a:pt x="25471" y="24151"/>
                  </a:lnTo>
                  <a:lnTo>
                    <a:pt x="25377" y="24245"/>
                  </a:lnTo>
                  <a:lnTo>
                    <a:pt x="25471" y="24340"/>
                  </a:lnTo>
                  <a:lnTo>
                    <a:pt x="25188" y="24245"/>
                  </a:lnTo>
                  <a:lnTo>
                    <a:pt x="24905" y="24245"/>
                  </a:lnTo>
                  <a:lnTo>
                    <a:pt x="24434" y="24340"/>
                  </a:lnTo>
                  <a:lnTo>
                    <a:pt x="23585" y="24811"/>
                  </a:lnTo>
                  <a:lnTo>
                    <a:pt x="23207" y="24906"/>
                  </a:lnTo>
                  <a:lnTo>
                    <a:pt x="22924" y="25000"/>
                  </a:lnTo>
                  <a:lnTo>
                    <a:pt x="22830" y="24906"/>
                  </a:lnTo>
                  <a:lnTo>
                    <a:pt x="22924" y="24811"/>
                  </a:lnTo>
                  <a:lnTo>
                    <a:pt x="22830" y="24717"/>
                  </a:lnTo>
                  <a:lnTo>
                    <a:pt x="21886" y="24717"/>
                  </a:lnTo>
                  <a:lnTo>
                    <a:pt x="21509" y="24906"/>
                  </a:lnTo>
                  <a:lnTo>
                    <a:pt x="21037" y="25189"/>
                  </a:lnTo>
                  <a:lnTo>
                    <a:pt x="20660" y="25283"/>
                  </a:lnTo>
                  <a:lnTo>
                    <a:pt x="20754" y="25189"/>
                  </a:lnTo>
                  <a:lnTo>
                    <a:pt x="20754" y="25094"/>
                  </a:lnTo>
                  <a:lnTo>
                    <a:pt x="20471" y="25283"/>
                  </a:lnTo>
                  <a:lnTo>
                    <a:pt x="20377" y="25377"/>
                  </a:lnTo>
                  <a:lnTo>
                    <a:pt x="20188" y="25094"/>
                  </a:lnTo>
                  <a:lnTo>
                    <a:pt x="20471" y="25094"/>
                  </a:lnTo>
                  <a:lnTo>
                    <a:pt x="20094" y="25000"/>
                  </a:lnTo>
                  <a:lnTo>
                    <a:pt x="19339" y="25094"/>
                  </a:lnTo>
                  <a:lnTo>
                    <a:pt x="18019" y="25377"/>
                  </a:lnTo>
                  <a:lnTo>
                    <a:pt x="18019" y="25377"/>
                  </a:lnTo>
                  <a:lnTo>
                    <a:pt x="18679" y="25000"/>
                  </a:lnTo>
                  <a:lnTo>
                    <a:pt x="18396" y="25000"/>
                  </a:lnTo>
                  <a:lnTo>
                    <a:pt x="18113" y="25094"/>
                  </a:lnTo>
                  <a:lnTo>
                    <a:pt x="17830" y="25094"/>
                  </a:lnTo>
                  <a:lnTo>
                    <a:pt x="17075" y="25000"/>
                  </a:lnTo>
                  <a:lnTo>
                    <a:pt x="15943" y="24717"/>
                  </a:lnTo>
                  <a:lnTo>
                    <a:pt x="15094" y="24623"/>
                  </a:lnTo>
                  <a:lnTo>
                    <a:pt x="14811" y="24528"/>
                  </a:lnTo>
                  <a:lnTo>
                    <a:pt x="14764" y="24481"/>
                  </a:lnTo>
                  <a:lnTo>
                    <a:pt x="14764" y="24481"/>
                  </a:lnTo>
                  <a:lnTo>
                    <a:pt x="14717" y="24528"/>
                  </a:lnTo>
                  <a:lnTo>
                    <a:pt x="14339" y="24340"/>
                  </a:lnTo>
                  <a:lnTo>
                    <a:pt x="13868" y="24057"/>
                  </a:lnTo>
                  <a:lnTo>
                    <a:pt x="13868" y="24057"/>
                  </a:lnTo>
                  <a:lnTo>
                    <a:pt x="14056" y="24245"/>
                  </a:lnTo>
                  <a:lnTo>
                    <a:pt x="13868" y="24245"/>
                  </a:lnTo>
                  <a:lnTo>
                    <a:pt x="13679" y="24151"/>
                  </a:lnTo>
                  <a:lnTo>
                    <a:pt x="13585" y="23962"/>
                  </a:lnTo>
                  <a:lnTo>
                    <a:pt x="13396" y="23962"/>
                  </a:lnTo>
                  <a:lnTo>
                    <a:pt x="13490" y="23868"/>
                  </a:lnTo>
                  <a:lnTo>
                    <a:pt x="12924" y="23868"/>
                  </a:lnTo>
                  <a:lnTo>
                    <a:pt x="12170" y="23679"/>
                  </a:lnTo>
                  <a:lnTo>
                    <a:pt x="11509" y="23491"/>
                  </a:lnTo>
                  <a:lnTo>
                    <a:pt x="11226" y="23302"/>
                  </a:lnTo>
                  <a:lnTo>
                    <a:pt x="11132" y="23113"/>
                  </a:lnTo>
                  <a:lnTo>
                    <a:pt x="10755" y="23113"/>
                  </a:lnTo>
                  <a:lnTo>
                    <a:pt x="10472" y="22925"/>
                  </a:lnTo>
                  <a:lnTo>
                    <a:pt x="10566" y="22925"/>
                  </a:lnTo>
                  <a:lnTo>
                    <a:pt x="10094" y="22736"/>
                  </a:lnTo>
                  <a:lnTo>
                    <a:pt x="9717" y="22642"/>
                  </a:lnTo>
                  <a:lnTo>
                    <a:pt x="9339" y="22642"/>
                  </a:lnTo>
                  <a:lnTo>
                    <a:pt x="9339" y="22453"/>
                  </a:lnTo>
                  <a:lnTo>
                    <a:pt x="9339" y="22264"/>
                  </a:lnTo>
                  <a:lnTo>
                    <a:pt x="9056" y="21981"/>
                  </a:lnTo>
                  <a:lnTo>
                    <a:pt x="7924" y="21321"/>
                  </a:lnTo>
                  <a:lnTo>
                    <a:pt x="7453" y="21038"/>
                  </a:lnTo>
                  <a:lnTo>
                    <a:pt x="6887" y="20566"/>
                  </a:lnTo>
                  <a:lnTo>
                    <a:pt x="6132" y="19906"/>
                  </a:lnTo>
                  <a:lnTo>
                    <a:pt x="5755" y="19717"/>
                  </a:lnTo>
                  <a:lnTo>
                    <a:pt x="5660" y="19623"/>
                  </a:lnTo>
                  <a:lnTo>
                    <a:pt x="5472" y="19623"/>
                  </a:lnTo>
                  <a:lnTo>
                    <a:pt x="5283" y="19246"/>
                  </a:lnTo>
                  <a:lnTo>
                    <a:pt x="4906" y="18774"/>
                  </a:lnTo>
                  <a:lnTo>
                    <a:pt x="4528" y="18302"/>
                  </a:lnTo>
                  <a:lnTo>
                    <a:pt x="4151" y="18019"/>
                  </a:lnTo>
                  <a:lnTo>
                    <a:pt x="4151" y="17736"/>
                  </a:lnTo>
                  <a:lnTo>
                    <a:pt x="4057" y="17547"/>
                  </a:lnTo>
                  <a:lnTo>
                    <a:pt x="3679" y="17076"/>
                  </a:lnTo>
                  <a:lnTo>
                    <a:pt x="3868" y="17076"/>
                  </a:lnTo>
                  <a:lnTo>
                    <a:pt x="3113" y="16887"/>
                  </a:lnTo>
                  <a:lnTo>
                    <a:pt x="3207" y="16604"/>
                  </a:lnTo>
                  <a:lnTo>
                    <a:pt x="3113" y="16227"/>
                  </a:lnTo>
                  <a:lnTo>
                    <a:pt x="2924" y="15849"/>
                  </a:lnTo>
                  <a:lnTo>
                    <a:pt x="2641" y="15661"/>
                  </a:lnTo>
                  <a:lnTo>
                    <a:pt x="2736" y="15566"/>
                  </a:lnTo>
                  <a:lnTo>
                    <a:pt x="2641" y="15472"/>
                  </a:lnTo>
                  <a:lnTo>
                    <a:pt x="2453" y="15095"/>
                  </a:lnTo>
                  <a:lnTo>
                    <a:pt x="1981" y="14529"/>
                  </a:lnTo>
                  <a:lnTo>
                    <a:pt x="2170" y="14434"/>
                  </a:lnTo>
                  <a:lnTo>
                    <a:pt x="1981" y="14340"/>
                  </a:lnTo>
                  <a:lnTo>
                    <a:pt x="1887" y="14246"/>
                  </a:lnTo>
                  <a:lnTo>
                    <a:pt x="1792" y="14151"/>
                  </a:lnTo>
                  <a:lnTo>
                    <a:pt x="1604" y="13680"/>
                  </a:lnTo>
                  <a:lnTo>
                    <a:pt x="1698" y="13774"/>
                  </a:lnTo>
                  <a:lnTo>
                    <a:pt x="1698" y="13774"/>
                  </a:lnTo>
                  <a:lnTo>
                    <a:pt x="1509" y="13302"/>
                  </a:lnTo>
                  <a:lnTo>
                    <a:pt x="1321" y="12831"/>
                  </a:lnTo>
                  <a:lnTo>
                    <a:pt x="1226" y="12453"/>
                  </a:lnTo>
                  <a:lnTo>
                    <a:pt x="1226" y="12170"/>
                  </a:lnTo>
                  <a:lnTo>
                    <a:pt x="1321" y="11982"/>
                  </a:lnTo>
                  <a:lnTo>
                    <a:pt x="1415" y="12453"/>
                  </a:lnTo>
                  <a:lnTo>
                    <a:pt x="1509" y="12359"/>
                  </a:lnTo>
                  <a:lnTo>
                    <a:pt x="1792" y="12359"/>
                  </a:lnTo>
                  <a:lnTo>
                    <a:pt x="1604" y="12170"/>
                  </a:lnTo>
                  <a:lnTo>
                    <a:pt x="1604" y="11887"/>
                  </a:lnTo>
                  <a:lnTo>
                    <a:pt x="1509" y="11227"/>
                  </a:lnTo>
                  <a:lnTo>
                    <a:pt x="1415" y="11132"/>
                  </a:lnTo>
                  <a:lnTo>
                    <a:pt x="1415" y="10944"/>
                  </a:lnTo>
                  <a:lnTo>
                    <a:pt x="1321" y="10849"/>
                  </a:lnTo>
                  <a:lnTo>
                    <a:pt x="1226" y="10849"/>
                  </a:lnTo>
                  <a:lnTo>
                    <a:pt x="1226" y="11038"/>
                  </a:lnTo>
                  <a:lnTo>
                    <a:pt x="1321" y="11321"/>
                  </a:lnTo>
                  <a:lnTo>
                    <a:pt x="1132" y="11227"/>
                  </a:lnTo>
                  <a:lnTo>
                    <a:pt x="1132" y="11132"/>
                  </a:lnTo>
                  <a:lnTo>
                    <a:pt x="1132" y="11038"/>
                  </a:lnTo>
                  <a:lnTo>
                    <a:pt x="943" y="10849"/>
                  </a:lnTo>
                  <a:lnTo>
                    <a:pt x="1038" y="10661"/>
                  </a:lnTo>
                  <a:lnTo>
                    <a:pt x="1132" y="10378"/>
                  </a:lnTo>
                  <a:lnTo>
                    <a:pt x="1226" y="9812"/>
                  </a:lnTo>
                  <a:lnTo>
                    <a:pt x="1132" y="9340"/>
                  </a:lnTo>
                  <a:lnTo>
                    <a:pt x="1132" y="9151"/>
                  </a:lnTo>
                  <a:lnTo>
                    <a:pt x="1226" y="9057"/>
                  </a:lnTo>
                  <a:lnTo>
                    <a:pt x="1226" y="8491"/>
                  </a:lnTo>
                  <a:lnTo>
                    <a:pt x="1321" y="7831"/>
                  </a:lnTo>
                  <a:lnTo>
                    <a:pt x="1604" y="6416"/>
                  </a:lnTo>
                  <a:lnTo>
                    <a:pt x="1981" y="4906"/>
                  </a:lnTo>
                  <a:lnTo>
                    <a:pt x="2453" y="3302"/>
                  </a:lnTo>
                  <a:lnTo>
                    <a:pt x="2736" y="2359"/>
                  </a:lnTo>
                  <a:lnTo>
                    <a:pt x="2924" y="1887"/>
                  </a:lnTo>
                  <a:lnTo>
                    <a:pt x="3019" y="1416"/>
                  </a:lnTo>
                  <a:lnTo>
                    <a:pt x="3302" y="1133"/>
                  </a:lnTo>
                  <a:lnTo>
                    <a:pt x="3491" y="755"/>
                  </a:lnTo>
                  <a:lnTo>
                    <a:pt x="3585" y="567"/>
                  </a:lnTo>
                  <a:lnTo>
                    <a:pt x="3585" y="472"/>
                  </a:lnTo>
                  <a:lnTo>
                    <a:pt x="3491" y="378"/>
                  </a:lnTo>
                  <a:lnTo>
                    <a:pt x="3302" y="284"/>
                  </a:lnTo>
                  <a:lnTo>
                    <a:pt x="3207" y="95"/>
                  </a:lnTo>
                  <a:lnTo>
                    <a:pt x="311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41" name="Shape 41"/>
            <p:cNvSpPr/>
            <p:nvPr/>
          </p:nvSpPr>
          <p:spPr>
            <a:xfrm>
              <a:off x="1091875" y="1951850"/>
              <a:ext cx="188700" cy="136800"/>
            </a:xfrm>
            <a:custGeom>
              <a:avLst/>
              <a:gdLst/>
              <a:ahLst/>
              <a:cxnLst/>
              <a:rect l="0" t="0" r="0" b="0"/>
              <a:pathLst>
                <a:path w="7548" h="5472" extrusionOk="0">
                  <a:moveTo>
                    <a:pt x="5000" y="0"/>
                  </a:moveTo>
                  <a:lnTo>
                    <a:pt x="4812" y="95"/>
                  </a:lnTo>
                  <a:lnTo>
                    <a:pt x="4717" y="95"/>
                  </a:lnTo>
                  <a:lnTo>
                    <a:pt x="4340" y="472"/>
                  </a:lnTo>
                  <a:lnTo>
                    <a:pt x="4057" y="566"/>
                  </a:lnTo>
                  <a:lnTo>
                    <a:pt x="3774" y="566"/>
                  </a:lnTo>
                  <a:lnTo>
                    <a:pt x="3397" y="378"/>
                  </a:lnTo>
                  <a:lnTo>
                    <a:pt x="3208" y="944"/>
                  </a:lnTo>
                  <a:lnTo>
                    <a:pt x="2548" y="1887"/>
                  </a:lnTo>
                  <a:lnTo>
                    <a:pt x="2170" y="2359"/>
                  </a:lnTo>
                  <a:lnTo>
                    <a:pt x="1793" y="2736"/>
                  </a:lnTo>
                  <a:lnTo>
                    <a:pt x="1415" y="2925"/>
                  </a:lnTo>
                  <a:lnTo>
                    <a:pt x="1321" y="2925"/>
                  </a:lnTo>
                  <a:lnTo>
                    <a:pt x="1227" y="2831"/>
                  </a:lnTo>
                  <a:lnTo>
                    <a:pt x="1321" y="3114"/>
                  </a:lnTo>
                  <a:lnTo>
                    <a:pt x="1132" y="3114"/>
                  </a:lnTo>
                  <a:lnTo>
                    <a:pt x="1227" y="3302"/>
                  </a:lnTo>
                  <a:lnTo>
                    <a:pt x="1227" y="3208"/>
                  </a:lnTo>
                  <a:lnTo>
                    <a:pt x="1321" y="3302"/>
                  </a:lnTo>
                  <a:lnTo>
                    <a:pt x="1510" y="3491"/>
                  </a:lnTo>
                  <a:lnTo>
                    <a:pt x="1321" y="3397"/>
                  </a:lnTo>
                  <a:lnTo>
                    <a:pt x="1132" y="3491"/>
                  </a:lnTo>
                  <a:lnTo>
                    <a:pt x="755" y="3963"/>
                  </a:lnTo>
                  <a:lnTo>
                    <a:pt x="472" y="4529"/>
                  </a:lnTo>
                  <a:lnTo>
                    <a:pt x="283" y="4623"/>
                  </a:lnTo>
                  <a:lnTo>
                    <a:pt x="0" y="4623"/>
                  </a:lnTo>
                  <a:lnTo>
                    <a:pt x="378" y="5095"/>
                  </a:lnTo>
                  <a:lnTo>
                    <a:pt x="944" y="5472"/>
                  </a:lnTo>
                  <a:lnTo>
                    <a:pt x="849" y="5378"/>
                  </a:lnTo>
                  <a:lnTo>
                    <a:pt x="944" y="5283"/>
                  </a:lnTo>
                  <a:lnTo>
                    <a:pt x="1132" y="5189"/>
                  </a:lnTo>
                  <a:lnTo>
                    <a:pt x="1321" y="5000"/>
                  </a:lnTo>
                  <a:lnTo>
                    <a:pt x="1321" y="4812"/>
                  </a:lnTo>
                  <a:lnTo>
                    <a:pt x="1227" y="4623"/>
                  </a:lnTo>
                  <a:lnTo>
                    <a:pt x="1227" y="4623"/>
                  </a:lnTo>
                  <a:lnTo>
                    <a:pt x="1510" y="4812"/>
                  </a:lnTo>
                  <a:lnTo>
                    <a:pt x="1415" y="4717"/>
                  </a:lnTo>
                  <a:lnTo>
                    <a:pt x="1415" y="4717"/>
                  </a:lnTo>
                  <a:lnTo>
                    <a:pt x="1604" y="4812"/>
                  </a:lnTo>
                  <a:lnTo>
                    <a:pt x="1698" y="4906"/>
                  </a:lnTo>
                  <a:lnTo>
                    <a:pt x="1604" y="4717"/>
                  </a:lnTo>
                  <a:lnTo>
                    <a:pt x="1415" y="4151"/>
                  </a:lnTo>
                  <a:lnTo>
                    <a:pt x="1510" y="4340"/>
                  </a:lnTo>
                  <a:lnTo>
                    <a:pt x="1887" y="4529"/>
                  </a:lnTo>
                  <a:lnTo>
                    <a:pt x="4812" y="1321"/>
                  </a:lnTo>
                  <a:lnTo>
                    <a:pt x="4812" y="1415"/>
                  </a:lnTo>
                  <a:lnTo>
                    <a:pt x="4812" y="1510"/>
                  </a:lnTo>
                  <a:lnTo>
                    <a:pt x="5095" y="1510"/>
                  </a:lnTo>
                  <a:lnTo>
                    <a:pt x="5000" y="1604"/>
                  </a:lnTo>
                  <a:lnTo>
                    <a:pt x="5000" y="1698"/>
                  </a:lnTo>
                  <a:lnTo>
                    <a:pt x="5189" y="1981"/>
                  </a:lnTo>
                  <a:lnTo>
                    <a:pt x="5472" y="2264"/>
                  </a:lnTo>
                  <a:lnTo>
                    <a:pt x="5661" y="2264"/>
                  </a:lnTo>
                  <a:lnTo>
                    <a:pt x="5944" y="2170"/>
                  </a:lnTo>
                  <a:lnTo>
                    <a:pt x="5661" y="2359"/>
                  </a:lnTo>
                  <a:lnTo>
                    <a:pt x="5566" y="2453"/>
                  </a:lnTo>
                  <a:lnTo>
                    <a:pt x="5566" y="2642"/>
                  </a:lnTo>
                  <a:lnTo>
                    <a:pt x="5661" y="2736"/>
                  </a:lnTo>
                  <a:lnTo>
                    <a:pt x="5944" y="2831"/>
                  </a:lnTo>
                  <a:lnTo>
                    <a:pt x="6132" y="2831"/>
                  </a:lnTo>
                  <a:lnTo>
                    <a:pt x="6227" y="3114"/>
                  </a:lnTo>
                  <a:lnTo>
                    <a:pt x="6415" y="3585"/>
                  </a:lnTo>
                  <a:lnTo>
                    <a:pt x="6698" y="4057"/>
                  </a:lnTo>
                  <a:lnTo>
                    <a:pt x="6887" y="4151"/>
                  </a:lnTo>
                  <a:lnTo>
                    <a:pt x="7076" y="4151"/>
                  </a:lnTo>
                  <a:lnTo>
                    <a:pt x="6887" y="4340"/>
                  </a:lnTo>
                  <a:lnTo>
                    <a:pt x="6793" y="4434"/>
                  </a:lnTo>
                  <a:lnTo>
                    <a:pt x="6887" y="4529"/>
                  </a:lnTo>
                  <a:lnTo>
                    <a:pt x="7076" y="4717"/>
                  </a:lnTo>
                  <a:lnTo>
                    <a:pt x="7453" y="4812"/>
                  </a:lnTo>
                  <a:lnTo>
                    <a:pt x="7264" y="5000"/>
                  </a:lnTo>
                  <a:lnTo>
                    <a:pt x="7076" y="5095"/>
                  </a:lnTo>
                  <a:lnTo>
                    <a:pt x="7359" y="5095"/>
                  </a:lnTo>
                  <a:lnTo>
                    <a:pt x="7547" y="4717"/>
                  </a:lnTo>
                  <a:lnTo>
                    <a:pt x="7453" y="4623"/>
                  </a:lnTo>
                  <a:lnTo>
                    <a:pt x="7264" y="4717"/>
                  </a:lnTo>
                  <a:lnTo>
                    <a:pt x="7453" y="4434"/>
                  </a:lnTo>
                  <a:lnTo>
                    <a:pt x="7453" y="4340"/>
                  </a:lnTo>
                  <a:lnTo>
                    <a:pt x="7453" y="4151"/>
                  </a:lnTo>
                  <a:lnTo>
                    <a:pt x="7170" y="3963"/>
                  </a:lnTo>
                  <a:lnTo>
                    <a:pt x="6793" y="3868"/>
                  </a:lnTo>
                  <a:lnTo>
                    <a:pt x="6981" y="3774"/>
                  </a:lnTo>
                  <a:lnTo>
                    <a:pt x="7264" y="3585"/>
                  </a:lnTo>
                  <a:lnTo>
                    <a:pt x="6981" y="3114"/>
                  </a:lnTo>
                  <a:lnTo>
                    <a:pt x="6698" y="2831"/>
                  </a:lnTo>
                  <a:lnTo>
                    <a:pt x="6415" y="2642"/>
                  </a:lnTo>
                  <a:lnTo>
                    <a:pt x="6604" y="2264"/>
                  </a:lnTo>
                  <a:lnTo>
                    <a:pt x="6887" y="1981"/>
                  </a:lnTo>
                  <a:lnTo>
                    <a:pt x="6415" y="2076"/>
                  </a:lnTo>
                  <a:lnTo>
                    <a:pt x="6604" y="1887"/>
                  </a:lnTo>
                  <a:lnTo>
                    <a:pt x="6227" y="1887"/>
                  </a:lnTo>
                  <a:lnTo>
                    <a:pt x="6415" y="1698"/>
                  </a:lnTo>
                  <a:lnTo>
                    <a:pt x="6510" y="1604"/>
                  </a:lnTo>
                  <a:lnTo>
                    <a:pt x="6510" y="1510"/>
                  </a:lnTo>
                  <a:lnTo>
                    <a:pt x="6227" y="1604"/>
                  </a:lnTo>
                  <a:lnTo>
                    <a:pt x="6132" y="1793"/>
                  </a:lnTo>
                  <a:lnTo>
                    <a:pt x="6132" y="1510"/>
                  </a:lnTo>
                  <a:lnTo>
                    <a:pt x="6038" y="1321"/>
                  </a:lnTo>
                  <a:lnTo>
                    <a:pt x="5755" y="944"/>
                  </a:lnTo>
                  <a:lnTo>
                    <a:pt x="5283" y="566"/>
                  </a:lnTo>
                  <a:lnTo>
                    <a:pt x="5095" y="283"/>
                  </a:lnTo>
                  <a:lnTo>
                    <a:pt x="500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grpSp>
        <p:nvGrpSpPr>
          <p:cNvPr id="42" name="Shape 42"/>
          <p:cNvGrpSpPr/>
          <p:nvPr/>
        </p:nvGrpSpPr>
        <p:grpSpPr>
          <a:xfrm rot="-9269861">
            <a:off x="6165720" y="1346512"/>
            <a:ext cx="750219" cy="664172"/>
            <a:chOff x="1113100" y="2199475"/>
            <a:chExt cx="801900" cy="709925"/>
          </a:xfrm>
        </p:grpSpPr>
        <p:sp>
          <p:nvSpPr>
            <p:cNvPr id="43" name="Shape 43"/>
            <p:cNvSpPr/>
            <p:nvPr/>
          </p:nvSpPr>
          <p:spPr>
            <a:xfrm>
              <a:off x="1113100" y="2291450"/>
              <a:ext cx="735850" cy="617950"/>
            </a:xfrm>
            <a:custGeom>
              <a:avLst/>
              <a:gdLst/>
              <a:ahLst/>
              <a:cxnLst/>
              <a:rect l="0" t="0" r="0" b="0"/>
              <a:pathLst>
                <a:path w="29434" h="24718" extrusionOk="0">
                  <a:moveTo>
                    <a:pt x="26604" y="13869"/>
                  </a:moveTo>
                  <a:lnTo>
                    <a:pt x="26509" y="13963"/>
                  </a:lnTo>
                  <a:lnTo>
                    <a:pt x="26509" y="14057"/>
                  </a:lnTo>
                  <a:lnTo>
                    <a:pt x="26604" y="14246"/>
                  </a:lnTo>
                  <a:lnTo>
                    <a:pt x="26604" y="13869"/>
                  </a:lnTo>
                  <a:close/>
                  <a:moveTo>
                    <a:pt x="7925" y="23397"/>
                  </a:moveTo>
                  <a:lnTo>
                    <a:pt x="8302" y="23491"/>
                  </a:lnTo>
                  <a:lnTo>
                    <a:pt x="8113" y="23491"/>
                  </a:lnTo>
                  <a:lnTo>
                    <a:pt x="7925" y="23397"/>
                  </a:lnTo>
                  <a:close/>
                  <a:moveTo>
                    <a:pt x="28962" y="1"/>
                  </a:moveTo>
                  <a:lnTo>
                    <a:pt x="28962" y="95"/>
                  </a:lnTo>
                  <a:lnTo>
                    <a:pt x="28774" y="284"/>
                  </a:lnTo>
                  <a:lnTo>
                    <a:pt x="28868" y="284"/>
                  </a:lnTo>
                  <a:lnTo>
                    <a:pt x="28868" y="567"/>
                  </a:lnTo>
                  <a:lnTo>
                    <a:pt x="28679" y="567"/>
                  </a:lnTo>
                  <a:lnTo>
                    <a:pt x="28868" y="661"/>
                  </a:lnTo>
                  <a:lnTo>
                    <a:pt x="28679" y="850"/>
                  </a:lnTo>
                  <a:lnTo>
                    <a:pt x="28679" y="1039"/>
                  </a:lnTo>
                  <a:lnTo>
                    <a:pt x="28585" y="1039"/>
                  </a:lnTo>
                  <a:lnTo>
                    <a:pt x="28491" y="1227"/>
                  </a:lnTo>
                  <a:lnTo>
                    <a:pt x="28679" y="1416"/>
                  </a:lnTo>
                  <a:lnTo>
                    <a:pt x="28962" y="1605"/>
                  </a:lnTo>
                  <a:lnTo>
                    <a:pt x="28585" y="1793"/>
                  </a:lnTo>
                  <a:lnTo>
                    <a:pt x="28868" y="1982"/>
                  </a:lnTo>
                  <a:lnTo>
                    <a:pt x="28962" y="2171"/>
                  </a:lnTo>
                  <a:lnTo>
                    <a:pt x="28868" y="2265"/>
                  </a:lnTo>
                  <a:lnTo>
                    <a:pt x="28774" y="2359"/>
                  </a:lnTo>
                  <a:lnTo>
                    <a:pt x="28868" y="2359"/>
                  </a:lnTo>
                  <a:lnTo>
                    <a:pt x="28774" y="2454"/>
                  </a:lnTo>
                  <a:lnTo>
                    <a:pt x="28868" y="2548"/>
                  </a:lnTo>
                  <a:lnTo>
                    <a:pt x="28868" y="2642"/>
                  </a:lnTo>
                  <a:lnTo>
                    <a:pt x="28585" y="2642"/>
                  </a:lnTo>
                  <a:lnTo>
                    <a:pt x="28679" y="2737"/>
                  </a:lnTo>
                  <a:lnTo>
                    <a:pt x="28774" y="2831"/>
                  </a:lnTo>
                  <a:lnTo>
                    <a:pt x="28774" y="3303"/>
                  </a:lnTo>
                  <a:lnTo>
                    <a:pt x="28679" y="3680"/>
                  </a:lnTo>
                  <a:lnTo>
                    <a:pt x="28585" y="3963"/>
                  </a:lnTo>
                  <a:lnTo>
                    <a:pt x="28774" y="4058"/>
                  </a:lnTo>
                  <a:lnTo>
                    <a:pt x="28774" y="4341"/>
                  </a:lnTo>
                  <a:lnTo>
                    <a:pt x="28585" y="4246"/>
                  </a:lnTo>
                  <a:lnTo>
                    <a:pt x="28585" y="4341"/>
                  </a:lnTo>
                  <a:lnTo>
                    <a:pt x="28679" y="4435"/>
                  </a:lnTo>
                  <a:lnTo>
                    <a:pt x="28491" y="4435"/>
                  </a:lnTo>
                  <a:lnTo>
                    <a:pt x="28585" y="4718"/>
                  </a:lnTo>
                  <a:lnTo>
                    <a:pt x="28491" y="5001"/>
                  </a:lnTo>
                  <a:lnTo>
                    <a:pt x="28774" y="4907"/>
                  </a:lnTo>
                  <a:lnTo>
                    <a:pt x="29057" y="5095"/>
                  </a:lnTo>
                  <a:lnTo>
                    <a:pt x="29057" y="5095"/>
                  </a:lnTo>
                  <a:lnTo>
                    <a:pt x="28774" y="5001"/>
                  </a:lnTo>
                  <a:lnTo>
                    <a:pt x="28679" y="5001"/>
                  </a:lnTo>
                  <a:lnTo>
                    <a:pt x="28774" y="5095"/>
                  </a:lnTo>
                  <a:lnTo>
                    <a:pt x="28585" y="5095"/>
                  </a:lnTo>
                  <a:lnTo>
                    <a:pt x="28396" y="5567"/>
                  </a:lnTo>
                  <a:lnTo>
                    <a:pt x="28396" y="5756"/>
                  </a:lnTo>
                  <a:lnTo>
                    <a:pt x="28585" y="6039"/>
                  </a:lnTo>
                  <a:lnTo>
                    <a:pt x="28396" y="6982"/>
                  </a:lnTo>
                  <a:lnTo>
                    <a:pt x="28302" y="7359"/>
                  </a:lnTo>
                  <a:lnTo>
                    <a:pt x="28113" y="7737"/>
                  </a:lnTo>
                  <a:lnTo>
                    <a:pt x="28113" y="7642"/>
                  </a:lnTo>
                  <a:lnTo>
                    <a:pt x="28113" y="7548"/>
                  </a:lnTo>
                  <a:lnTo>
                    <a:pt x="27830" y="8114"/>
                  </a:lnTo>
                  <a:lnTo>
                    <a:pt x="27830" y="8114"/>
                  </a:lnTo>
                  <a:lnTo>
                    <a:pt x="27924" y="8020"/>
                  </a:lnTo>
                  <a:lnTo>
                    <a:pt x="27453" y="8963"/>
                  </a:lnTo>
                  <a:lnTo>
                    <a:pt x="27736" y="8963"/>
                  </a:lnTo>
                  <a:lnTo>
                    <a:pt x="27547" y="9246"/>
                  </a:lnTo>
                  <a:lnTo>
                    <a:pt x="27547" y="9435"/>
                  </a:lnTo>
                  <a:lnTo>
                    <a:pt x="27641" y="9529"/>
                  </a:lnTo>
                  <a:lnTo>
                    <a:pt x="27641" y="9812"/>
                  </a:lnTo>
                  <a:lnTo>
                    <a:pt x="27547" y="9906"/>
                  </a:lnTo>
                  <a:lnTo>
                    <a:pt x="27453" y="9906"/>
                  </a:lnTo>
                  <a:lnTo>
                    <a:pt x="27358" y="9718"/>
                  </a:lnTo>
                  <a:lnTo>
                    <a:pt x="27264" y="9812"/>
                  </a:lnTo>
                  <a:lnTo>
                    <a:pt x="27075" y="9906"/>
                  </a:lnTo>
                  <a:lnTo>
                    <a:pt x="27170" y="10001"/>
                  </a:lnTo>
                  <a:lnTo>
                    <a:pt x="27075" y="10095"/>
                  </a:lnTo>
                  <a:lnTo>
                    <a:pt x="27075" y="10284"/>
                  </a:lnTo>
                  <a:lnTo>
                    <a:pt x="27170" y="10472"/>
                  </a:lnTo>
                  <a:lnTo>
                    <a:pt x="27170" y="10755"/>
                  </a:lnTo>
                  <a:lnTo>
                    <a:pt x="26792" y="10755"/>
                  </a:lnTo>
                  <a:lnTo>
                    <a:pt x="26698" y="10661"/>
                  </a:lnTo>
                  <a:lnTo>
                    <a:pt x="26698" y="10850"/>
                  </a:lnTo>
                  <a:lnTo>
                    <a:pt x="26604" y="10944"/>
                  </a:lnTo>
                  <a:lnTo>
                    <a:pt x="26415" y="10944"/>
                  </a:lnTo>
                  <a:lnTo>
                    <a:pt x="26415" y="11038"/>
                  </a:lnTo>
                  <a:lnTo>
                    <a:pt x="26509" y="11038"/>
                  </a:lnTo>
                  <a:lnTo>
                    <a:pt x="26604" y="11133"/>
                  </a:lnTo>
                  <a:lnTo>
                    <a:pt x="26604" y="11321"/>
                  </a:lnTo>
                  <a:lnTo>
                    <a:pt x="26604" y="11510"/>
                  </a:lnTo>
                  <a:lnTo>
                    <a:pt x="26509" y="11510"/>
                  </a:lnTo>
                  <a:lnTo>
                    <a:pt x="26509" y="11416"/>
                  </a:lnTo>
                  <a:lnTo>
                    <a:pt x="26415" y="11416"/>
                  </a:lnTo>
                  <a:lnTo>
                    <a:pt x="26415" y="11321"/>
                  </a:lnTo>
                  <a:lnTo>
                    <a:pt x="26321" y="11793"/>
                  </a:lnTo>
                  <a:lnTo>
                    <a:pt x="26226" y="11699"/>
                  </a:lnTo>
                  <a:lnTo>
                    <a:pt x="26132" y="11793"/>
                  </a:lnTo>
                  <a:lnTo>
                    <a:pt x="26226" y="11793"/>
                  </a:lnTo>
                  <a:lnTo>
                    <a:pt x="26321" y="12076"/>
                  </a:lnTo>
                  <a:lnTo>
                    <a:pt x="26415" y="12359"/>
                  </a:lnTo>
                  <a:lnTo>
                    <a:pt x="26038" y="12548"/>
                  </a:lnTo>
                  <a:lnTo>
                    <a:pt x="25755" y="12737"/>
                  </a:lnTo>
                  <a:lnTo>
                    <a:pt x="25660" y="12925"/>
                  </a:lnTo>
                  <a:lnTo>
                    <a:pt x="25755" y="12925"/>
                  </a:lnTo>
                  <a:lnTo>
                    <a:pt x="25755" y="13020"/>
                  </a:lnTo>
                  <a:lnTo>
                    <a:pt x="25849" y="12737"/>
                  </a:lnTo>
                  <a:lnTo>
                    <a:pt x="25943" y="13020"/>
                  </a:lnTo>
                  <a:lnTo>
                    <a:pt x="26038" y="12831"/>
                  </a:lnTo>
                  <a:lnTo>
                    <a:pt x="26132" y="12925"/>
                  </a:lnTo>
                  <a:lnTo>
                    <a:pt x="25943" y="13208"/>
                  </a:lnTo>
                  <a:lnTo>
                    <a:pt x="25660" y="13114"/>
                  </a:lnTo>
                  <a:lnTo>
                    <a:pt x="25472" y="13208"/>
                  </a:lnTo>
                  <a:lnTo>
                    <a:pt x="25377" y="13397"/>
                  </a:lnTo>
                  <a:lnTo>
                    <a:pt x="25283" y="13869"/>
                  </a:lnTo>
                  <a:lnTo>
                    <a:pt x="25189" y="14435"/>
                  </a:lnTo>
                  <a:lnTo>
                    <a:pt x="25094" y="14623"/>
                  </a:lnTo>
                  <a:lnTo>
                    <a:pt x="25000" y="14812"/>
                  </a:lnTo>
                  <a:lnTo>
                    <a:pt x="24906" y="14718"/>
                  </a:lnTo>
                  <a:lnTo>
                    <a:pt x="24811" y="14529"/>
                  </a:lnTo>
                  <a:lnTo>
                    <a:pt x="24717" y="14906"/>
                  </a:lnTo>
                  <a:lnTo>
                    <a:pt x="24717" y="15189"/>
                  </a:lnTo>
                  <a:lnTo>
                    <a:pt x="24717" y="15284"/>
                  </a:lnTo>
                  <a:lnTo>
                    <a:pt x="24811" y="15284"/>
                  </a:lnTo>
                  <a:lnTo>
                    <a:pt x="24528" y="15378"/>
                  </a:lnTo>
                  <a:lnTo>
                    <a:pt x="24340" y="15472"/>
                  </a:lnTo>
                  <a:lnTo>
                    <a:pt x="24057" y="15944"/>
                  </a:lnTo>
                  <a:lnTo>
                    <a:pt x="23962" y="16416"/>
                  </a:lnTo>
                  <a:lnTo>
                    <a:pt x="23774" y="16699"/>
                  </a:lnTo>
                  <a:lnTo>
                    <a:pt x="23396" y="16699"/>
                  </a:lnTo>
                  <a:lnTo>
                    <a:pt x="23208" y="16982"/>
                  </a:lnTo>
                  <a:lnTo>
                    <a:pt x="23019" y="17359"/>
                  </a:lnTo>
                  <a:lnTo>
                    <a:pt x="22830" y="17831"/>
                  </a:lnTo>
                  <a:lnTo>
                    <a:pt x="22830" y="17736"/>
                  </a:lnTo>
                  <a:lnTo>
                    <a:pt x="22736" y="17642"/>
                  </a:lnTo>
                  <a:lnTo>
                    <a:pt x="22736" y="17642"/>
                  </a:lnTo>
                  <a:lnTo>
                    <a:pt x="22830" y="17925"/>
                  </a:lnTo>
                  <a:lnTo>
                    <a:pt x="22453" y="17925"/>
                  </a:lnTo>
                  <a:lnTo>
                    <a:pt x="22547" y="17736"/>
                  </a:lnTo>
                  <a:lnTo>
                    <a:pt x="22453" y="17736"/>
                  </a:lnTo>
                  <a:lnTo>
                    <a:pt x="22359" y="17831"/>
                  </a:lnTo>
                  <a:lnTo>
                    <a:pt x="22264" y="18208"/>
                  </a:lnTo>
                  <a:lnTo>
                    <a:pt x="22170" y="18491"/>
                  </a:lnTo>
                  <a:lnTo>
                    <a:pt x="22076" y="18585"/>
                  </a:lnTo>
                  <a:lnTo>
                    <a:pt x="21887" y="18585"/>
                  </a:lnTo>
                  <a:lnTo>
                    <a:pt x="21698" y="19152"/>
                  </a:lnTo>
                  <a:lnTo>
                    <a:pt x="21604" y="18869"/>
                  </a:lnTo>
                  <a:lnTo>
                    <a:pt x="21604" y="19057"/>
                  </a:lnTo>
                  <a:lnTo>
                    <a:pt x="21415" y="19152"/>
                  </a:lnTo>
                  <a:lnTo>
                    <a:pt x="20943" y="19529"/>
                  </a:lnTo>
                  <a:lnTo>
                    <a:pt x="20377" y="19812"/>
                  </a:lnTo>
                  <a:lnTo>
                    <a:pt x="19906" y="20095"/>
                  </a:lnTo>
                  <a:lnTo>
                    <a:pt x="20094" y="20189"/>
                  </a:lnTo>
                  <a:lnTo>
                    <a:pt x="20189" y="20284"/>
                  </a:lnTo>
                  <a:lnTo>
                    <a:pt x="19906" y="20378"/>
                  </a:lnTo>
                  <a:lnTo>
                    <a:pt x="19906" y="20284"/>
                  </a:lnTo>
                  <a:lnTo>
                    <a:pt x="19811" y="20189"/>
                  </a:lnTo>
                  <a:lnTo>
                    <a:pt x="19811" y="20284"/>
                  </a:lnTo>
                  <a:lnTo>
                    <a:pt x="19811" y="20378"/>
                  </a:lnTo>
                  <a:lnTo>
                    <a:pt x="19245" y="20284"/>
                  </a:lnTo>
                  <a:lnTo>
                    <a:pt x="19340" y="20378"/>
                  </a:lnTo>
                  <a:lnTo>
                    <a:pt x="19245" y="20472"/>
                  </a:lnTo>
                  <a:lnTo>
                    <a:pt x="19434" y="20567"/>
                  </a:lnTo>
                  <a:lnTo>
                    <a:pt x="19340" y="20661"/>
                  </a:lnTo>
                  <a:lnTo>
                    <a:pt x="18962" y="20661"/>
                  </a:lnTo>
                  <a:lnTo>
                    <a:pt x="18585" y="21038"/>
                  </a:lnTo>
                  <a:lnTo>
                    <a:pt x="18113" y="21416"/>
                  </a:lnTo>
                  <a:lnTo>
                    <a:pt x="17736" y="21699"/>
                  </a:lnTo>
                  <a:lnTo>
                    <a:pt x="17359" y="21793"/>
                  </a:lnTo>
                  <a:lnTo>
                    <a:pt x="17076" y="22076"/>
                  </a:lnTo>
                  <a:lnTo>
                    <a:pt x="16793" y="22359"/>
                  </a:lnTo>
                  <a:lnTo>
                    <a:pt x="16698" y="22265"/>
                  </a:lnTo>
                  <a:lnTo>
                    <a:pt x="16604" y="22170"/>
                  </a:lnTo>
                  <a:lnTo>
                    <a:pt x="16321" y="22170"/>
                  </a:lnTo>
                  <a:lnTo>
                    <a:pt x="15849" y="22453"/>
                  </a:lnTo>
                  <a:lnTo>
                    <a:pt x="14340" y="22831"/>
                  </a:lnTo>
                  <a:lnTo>
                    <a:pt x="14340" y="22925"/>
                  </a:lnTo>
                  <a:lnTo>
                    <a:pt x="14340" y="23019"/>
                  </a:lnTo>
                  <a:lnTo>
                    <a:pt x="14245" y="23114"/>
                  </a:lnTo>
                  <a:lnTo>
                    <a:pt x="14057" y="23019"/>
                  </a:lnTo>
                  <a:lnTo>
                    <a:pt x="13962" y="22925"/>
                  </a:lnTo>
                  <a:lnTo>
                    <a:pt x="13774" y="22925"/>
                  </a:lnTo>
                  <a:lnTo>
                    <a:pt x="13774" y="23208"/>
                  </a:lnTo>
                  <a:lnTo>
                    <a:pt x="13491" y="23114"/>
                  </a:lnTo>
                  <a:lnTo>
                    <a:pt x="13113" y="23114"/>
                  </a:lnTo>
                  <a:lnTo>
                    <a:pt x="12642" y="23208"/>
                  </a:lnTo>
                  <a:lnTo>
                    <a:pt x="12453" y="23302"/>
                  </a:lnTo>
                  <a:lnTo>
                    <a:pt x="12076" y="23208"/>
                  </a:lnTo>
                  <a:lnTo>
                    <a:pt x="11793" y="23114"/>
                  </a:lnTo>
                  <a:lnTo>
                    <a:pt x="11510" y="23585"/>
                  </a:lnTo>
                  <a:lnTo>
                    <a:pt x="11321" y="23397"/>
                  </a:lnTo>
                  <a:lnTo>
                    <a:pt x="11132" y="23302"/>
                  </a:lnTo>
                  <a:lnTo>
                    <a:pt x="10849" y="23302"/>
                  </a:lnTo>
                  <a:lnTo>
                    <a:pt x="10566" y="23397"/>
                  </a:lnTo>
                  <a:lnTo>
                    <a:pt x="10566" y="23302"/>
                  </a:lnTo>
                  <a:lnTo>
                    <a:pt x="10189" y="23302"/>
                  </a:lnTo>
                  <a:lnTo>
                    <a:pt x="9717" y="23491"/>
                  </a:lnTo>
                  <a:lnTo>
                    <a:pt x="9717" y="23302"/>
                  </a:lnTo>
                  <a:lnTo>
                    <a:pt x="9623" y="23491"/>
                  </a:lnTo>
                  <a:lnTo>
                    <a:pt x="9434" y="23680"/>
                  </a:lnTo>
                  <a:lnTo>
                    <a:pt x="9340" y="23585"/>
                  </a:lnTo>
                  <a:lnTo>
                    <a:pt x="9434" y="23585"/>
                  </a:lnTo>
                  <a:lnTo>
                    <a:pt x="9340" y="23491"/>
                  </a:lnTo>
                  <a:lnTo>
                    <a:pt x="9246" y="23491"/>
                  </a:lnTo>
                  <a:lnTo>
                    <a:pt x="9246" y="23585"/>
                  </a:lnTo>
                  <a:lnTo>
                    <a:pt x="9151" y="23491"/>
                  </a:lnTo>
                  <a:lnTo>
                    <a:pt x="8868" y="23680"/>
                  </a:lnTo>
                  <a:lnTo>
                    <a:pt x="8774" y="23680"/>
                  </a:lnTo>
                  <a:lnTo>
                    <a:pt x="8680" y="23491"/>
                  </a:lnTo>
                  <a:lnTo>
                    <a:pt x="8585" y="23585"/>
                  </a:lnTo>
                  <a:lnTo>
                    <a:pt x="8491" y="23585"/>
                  </a:lnTo>
                  <a:lnTo>
                    <a:pt x="8397" y="23491"/>
                  </a:lnTo>
                  <a:lnTo>
                    <a:pt x="8302" y="23491"/>
                  </a:lnTo>
                  <a:lnTo>
                    <a:pt x="8208" y="23302"/>
                  </a:lnTo>
                  <a:lnTo>
                    <a:pt x="8302" y="23114"/>
                  </a:lnTo>
                  <a:lnTo>
                    <a:pt x="8302" y="23114"/>
                  </a:lnTo>
                  <a:lnTo>
                    <a:pt x="8019" y="23208"/>
                  </a:lnTo>
                  <a:lnTo>
                    <a:pt x="7642" y="23208"/>
                  </a:lnTo>
                  <a:lnTo>
                    <a:pt x="7359" y="23302"/>
                  </a:lnTo>
                  <a:lnTo>
                    <a:pt x="7264" y="23302"/>
                  </a:lnTo>
                  <a:lnTo>
                    <a:pt x="7264" y="23397"/>
                  </a:lnTo>
                  <a:lnTo>
                    <a:pt x="7547" y="23397"/>
                  </a:lnTo>
                  <a:lnTo>
                    <a:pt x="7453" y="23491"/>
                  </a:lnTo>
                  <a:lnTo>
                    <a:pt x="7359" y="23491"/>
                  </a:lnTo>
                  <a:lnTo>
                    <a:pt x="7170" y="23680"/>
                  </a:lnTo>
                  <a:lnTo>
                    <a:pt x="6981" y="23397"/>
                  </a:lnTo>
                  <a:lnTo>
                    <a:pt x="6698" y="23208"/>
                  </a:lnTo>
                  <a:lnTo>
                    <a:pt x="6604" y="23114"/>
                  </a:lnTo>
                  <a:lnTo>
                    <a:pt x="6415" y="23208"/>
                  </a:lnTo>
                  <a:lnTo>
                    <a:pt x="6227" y="23302"/>
                  </a:lnTo>
                  <a:lnTo>
                    <a:pt x="6132" y="23491"/>
                  </a:lnTo>
                  <a:lnTo>
                    <a:pt x="6038" y="23491"/>
                  </a:lnTo>
                  <a:lnTo>
                    <a:pt x="6038" y="23397"/>
                  </a:lnTo>
                  <a:lnTo>
                    <a:pt x="6132" y="23208"/>
                  </a:lnTo>
                  <a:lnTo>
                    <a:pt x="5849" y="23302"/>
                  </a:lnTo>
                  <a:lnTo>
                    <a:pt x="5661" y="23397"/>
                  </a:lnTo>
                  <a:lnTo>
                    <a:pt x="5095" y="23208"/>
                  </a:lnTo>
                  <a:lnTo>
                    <a:pt x="4057" y="23019"/>
                  </a:lnTo>
                  <a:lnTo>
                    <a:pt x="2925" y="22831"/>
                  </a:lnTo>
                  <a:lnTo>
                    <a:pt x="2265" y="22831"/>
                  </a:lnTo>
                  <a:lnTo>
                    <a:pt x="2265" y="22642"/>
                  </a:lnTo>
                  <a:lnTo>
                    <a:pt x="1887" y="22642"/>
                  </a:lnTo>
                  <a:lnTo>
                    <a:pt x="1510" y="22548"/>
                  </a:lnTo>
                  <a:lnTo>
                    <a:pt x="944" y="22076"/>
                  </a:lnTo>
                  <a:lnTo>
                    <a:pt x="944" y="21887"/>
                  </a:lnTo>
                  <a:lnTo>
                    <a:pt x="1038" y="21699"/>
                  </a:lnTo>
                  <a:lnTo>
                    <a:pt x="755" y="21699"/>
                  </a:lnTo>
                  <a:lnTo>
                    <a:pt x="472" y="21793"/>
                  </a:lnTo>
                  <a:lnTo>
                    <a:pt x="95" y="22076"/>
                  </a:lnTo>
                  <a:lnTo>
                    <a:pt x="0" y="22265"/>
                  </a:lnTo>
                  <a:lnTo>
                    <a:pt x="0" y="22359"/>
                  </a:lnTo>
                  <a:lnTo>
                    <a:pt x="283" y="22453"/>
                  </a:lnTo>
                  <a:lnTo>
                    <a:pt x="189" y="22548"/>
                  </a:lnTo>
                  <a:lnTo>
                    <a:pt x="95" y="22453"/>
                  </a:lnTo>
                  <a:lnTo>
                    <a:pt x="95" y="22642"/>
                  </a:lnTo>
                  <a:lnTo>
                    <a:pt x="283" y="22642"/>
                  </a:lnTo>
                  <a:lnTo>
                    <a:pt x="566" y="22736"/>
                  </a:lnTo>
                  <a:lnTo>
                    <a:pt x="472" y="22831"/>
                  </a:lnTo>
                  <a:lnTo>
                    <a:pt x="472" y="22925"/>
                  </a:lnTo>
                  <a:lnTo>
                    <a:pt x="661" y="22736"/>
                  </a:lnTo>
                  <a:lnTo>
                    <a:pt x="755" y="22925"/>
                  </a:lnTo>
                  <a:lnTo>
                    <a:pt x="755" y="23019"/>
                  </a:lnTo>
                  <a:lnTo>
                    <a:pt x="661" y="23019"/>
                  </a:lnTo>
                  <a:lnTo>
                    <a:pt x="944" y="23114"/>
                  </a:lnTo>
                  <a:lnTo>
                    <a:pt x="1132" y="23208"/>
                  </a:lnTo>
                  <a:lnTo>
                    <a:pt x="1604" y="23397"/>
                  </a:lnTo>
                  <a:lnTo>
                    <a:pt x="1510" y="23491"/>
                  </a:lnTo>
                  <a:lnTo>
                    <a:pt x="1510" y="23585"/>
                  </a:lnTo>
                  <a:lnTo>
                    <a:pt x="1793" y="23680"/>
                  </a:lnTo>
                  <a:lnTo>
                    <a:pt x="2170" y="23774"/>
                  </a:lnTo>
                  <a:lnTo>
                    <a:pt x="2453" y="23774"/>
                  </a:lnTo>
                  <a:lnTo>
                    <a:pt x="2359" y="23868"/>
                  </a:lnTo>
                  <a:lnTo>
                    <a:pt x="2642" y="24057"/>
                  </a:lnTo>
                  <a:lnTo>
                    <a:pt x="2736" y="23868"/>
                  </a:lnTo>
                  <a:lnTo>
                    <a:pt x="3019" y="23680"/>
                  </a:lnTo>
                  <a:lnTo>
                    <a:pt x="2925" y="23963"/>
                  </a:lnTo>
                  <a:lnTo>
                    <a:pt x="2831" y="24151"/>
                  </a:lnTo>
                  <a:lnTo>
                    <a:pt x="3114" y="23868"/>
                  </a:lnTo>
                  <a:lnTo>
                    <a:pt x="3208" y="24151"/>
                  </a:lnTo>
                  <a:lnTo>
                    <a:pt x="3302" y="23963"/>
                  </a:lnTo>
                  <a:lnTo>
                    <a:pt x="3491" y="24057"/>
                  </a:lnTo>
                  <a:lnTo>
                    <a:pt x="3585" y="24340"/>
                  </a:lnTo>
                  <a:lnTo>
                    <a:pt x="3680" y="24246"/>
                  </a:lnTo>
                  <a:lnTo>
                    <a:pt x="3774" y="24057"/>
                  </a:lnTo>
                  <a:lnTo>
                    <a:pt x="3868" y="24151"/>
                  </a:lnTo>
                  <a:lnTo>
                    <a:pt x="3868" y="24340"/>
                  </a:lnTo>
                  <a:lnTo>
                    <a:pt x="4434" y="24151"/>
                  </a:lnTo>
                  <a:lnTo>
                    <a:pt x="4717" y="24057"/>
                  </a:lnTo>
                  <a:lnTo>
                    <a:pt x="4812" y="24151"/>
                  </a:lnTo>
                  <a:lnTo>
                    <a:pt x="4812" y="23868"/>
                  </a:lnTo>
                  <a:lnTo>
                    <a:pt x="5000" y="23774"/>
                  </a:lnTo>
                  <a:lnTo>
                    <a:pt x="5000" y="23868"/>
                  </a:lnTo>
                  <a:lnTo>
                    <a:pt x="4906" y="24057"/>
                  </a:lnTo>
                  <a:lnTo>
                    <a:pt x="5095" y="23963"/>
                  </a:lnTo>
                  <a:lnTo>
                    <a:pt x="5378" y="23963"/>
                  </a:lnTo>
                  <a:lnTo>
                    <a:pt x="5378" y="24151"/>
                  </a:lnTo>
                  <a:lnTo>
                    <a:pt x="5000" y="24151"/>
                  </a:lnTo>
                  <a:lnTo>
                    <a:pt x="5095" y="24246"/>
                  </a:lnTo>
                  <a:lnTo>
                    <a:pt x="5000" y="24246"/>
                  </a:lnTo>
                  <a:lnTo>
                    <a:pt x="5000" y="24434"/>
                  </a:lnTo>
                  <a:lnTo>
                    <a:pt x="5378" y="24434"/>
                  </a:lnTo>
                  <a:lnTo>
                    <a:pt x="5566" y="24246"/>
                  </a:lnTo>
                  <a:lnTo>
                    <a:pt x="5944" y="24340"/>
                  </a:lnTo>
                  <a:lnTo>
                    <a:pt x="6415" y="24340"/>
                  </a:lnTo>
                  <a:lnTo>
                    <a:pt x="6321" y="24434"/>
                  </a:lnTo>
                  <a:lnTo>
                    <a:pt x="6510" y="24434"/>
                  </a:lnTo>
                  <a:lnTo>
                    <a:pt x="6604" y="24340"/>
                  </a:lnTo>
                  <a:lnTo>
                    <a:pt x="6604" y="24246"/>
                  </a:lnTo>
                  <a:lnTo>
                    <a:pt x="6793" y="24340"/>
                  </a:lnTo>
                  <a:lnTo>
                    <a:pt x="6604" y="24434"/>
                  </a:lnTo>
                  <a:lnTo>
                    <a:pt x="6793" y="24434"/>
                  </a:lnTo>
                  <a:lnTo>
                    <a:pt x="6887" y="24340"/>
                  </a:lnTo>
                  <a:lnTo>
                    <a:pt x="6981" y="24434"/>
                  </a:lnTo>
                  <a:lnTo>
                    <a:pt x="7264" y="24434"/>
                  </a:lnTo>
                  <a:lnTo>
                    <a:pt x="7925" y="24623"/>
                  </a:lnTo>
                  <a:lnTo>
                    <a:pt x="8680" y="24623"/>
                  </a:lnTo>
                  <a:lnTo>
                    <a:pt x="9057" y="24529"/>
                  </a:lnTo>
                  <a:lnTo>
                    <a:pt x="9529" y="24529"/>
                  </a:lnTo>
                  <a:lnTo>
                    <a:pt x="10000" y="24623"/>
                  </a:lnTo>
                  <a:lnTo>
                    <a:pt x="10566" y="24717"/>
                  </a:lnTo>
                  <a:lnTo>
                    <a:pt x="11415" y="24623"/>
                  </a:lnTo>
                  <a:lnTo>
                    <a:pt x="12359" y="24529"/>
                  </a:lnTo>
                  <a:lnTo>
                    <a:pt x="12830" y="24340"/>
                  </a:lnTo>
                  <a:lnTo>
                    <a:pt x="12925" y="24529"/>
                  </a:lnTo>
                  <a:lnTo>
                    <a:pt x="13019" y="24340"/>
                  </a:lnTo>
                  <a:lnTo>
                    <a:pt x="13113" y="24529"/>
                  </a:lnTo>
                  <a:lnTo>
                    <a:pt x="13208" y="24434"/>
                  </a:lnTo>
                  <a:lnTo>
                    <a:pt x="13113" y="24340"/>
                  </a:lnTo>
                  <a:lnTo>
                    <a:pt x="13962" y="24340"/>
                  </a:lnTo>
                  <a:lnTo>
                    <a:pt x="13962" y="24434"/>
                  </a:lnTo>
                  <a:lnTo>
                    <a:pt x="13962" y="24529"/>
                  </a:lnTo>
                  <a:lnTo>
                    <a:pt x="14717" y="24246"/>
                  </a:lnTo>
                  <a:lnTo>
                    <a:pt x="15566" y="24057"/>
                  </a:lnTo>
                  <a:lnTo>
                    <a:pt x="15378" y="23963"/>
                  </a:lnTo>
                  <a:lnTo>
                    <a:pt x="15472" y="23868"/>
                  </a:lnTo>
                  <a:lnTo>
                    <a:pt x="15566" y="23963"/>
                  </a:lnTo>
                  <a:lnTo>
                    <a:pt x="15472" y="23774"/>
                  </a:lnTo>
                  <a:lnTo>
                    <a:pt x="15661" y="23868"/>
                  </a:lnTo>
                  <a:lnTo>
                    <a:pt x="15566" y="24057"/>
                  </a:lnTo>
                  <a:lnTo>
                    <a:pt x="16038" y="23963"/>
                  </a:lnTo>
                  <a:lnTo>
                    <a:pt x="16698" y="23680"/>
                  </a:lnTo>
                  <a:lnTo>
                    <a:pt x="17264" y="23397"/>
                  </a:lnTo>
                  <a:lnTo>
                    <a:pt x="17453" y="23208"/>
                  </a:lnTo>
                  <a:lnTo>
                    <a:pt x="17547" y="23019"/>
                  </a:lnTo>
                  <a:lnTo>
                    <a:pt x="17736" y="23114"/>
                  </a:lnTo>
                  <a:lnTo>
                    <a:pt x="17830" y="23114"/>
                  </a:lnTo>
                  <a:lnTo>
                    <a:pt x="18019" y="23019"/>
                  </a:lnTo>
                  <a:lnTo>
                    <a:pt x="18208" y="22736"/>
                  </a:lnTo>
                  <a:lnTo>
                    <a:pt x="18302" y="22548"/>
                  </a:lnTo>
                  <a:lnTo>
                    <a:pt x="18868" y="22359"/>
                  </a:lnTo>
                  <a:lnTo>
                    <a:pt x="19623" y="22076"/>
                  </a:lnTo>
                  <a:lnTo>
                    <a:pt x="20189" y="21699"/>
                  </a:lnTo>
                  <a:lnTo>
                    <a:pt x="20849" y="21227"/>
                  </a:lnTo>
                  <a:lnTo>
                    <a:pt x="21321" y="20755"/>
                  </a:lnTo>
                  <a:lnTo>
                    <a:pt x="21510" y="20472"/>
                  </a:lnTo>
                  <a:lnTo>
                    <a:pt x="22170" y="19906"/>
                  </a:lnTo>
                  <a:lnTo>
                    <a:pt x="22736" y="19435"/>
                  </a:lnTo>
                  <a:lnTo>
                    <a:pt x="23113" y="18963"/>
                  </a:lnTo>
                  <a:lnTo>
                    <a:pt x="23302" y="18585"/>
                  </a:lnTo>
                  <a:lnTo>
                    <a:pt x="23396" y="18774"/>
                  </a:lnTo>
                  <a:lnTo>
                    <a:pt x="23585" y="18397"/>
                  </a:lnTo>
                  <a:lnTo>
                    <a:pt x="23774" y="18114"/>
                  </a:lnTo>
                  <a:lnTo>
                    <a:pt x="24057" y="17736"/>
                  </a:lnTo>
                  <a:lnTo>
                    <a:pt x="24245" y="17453"/>
                  </a:lnTo>
                  <a:lnTo>
                    <a:pt x="24340" y="17453"/>
                  </a:lnTo>
                  <a:lnTo>
                    <a:pt x="24434" y="17359"/>
                  </a:lnTo>
                  <a:lnTo>
                    <a:pt x="24623" y="16982"/>
                  </a:lnTo>
                  <a:lnTo>
                    <a:pt x="25189" y="16227"/>
                  </a:lnTo>
                  <a:lnTo>
                    <a:pt x="25566" y="15661"/>
                  </a:lnTo>
                  <a:lnTo>
                    <a:pt x="25943" y="15189"/>
                  </a:lnTo>
                  <a:lnTo>
                    <a:pt x="26226" y="14529"/>
                  </a:lnTo>
                  <a:lnTo>
                    <a:pt x="26509" y="13680"/>
                  </a:lnTo>
                  <a:lnTo>
                    <a:pt x="26604" y="13869"/>
                  </a:lnTo>
                  <a:lnTo>
                    <a:pt x="26604" y="13586"/>
                  </a:lnTo>
                  <a:lnTo>
                    <a:pt x="26698" y="13303"/>
                  </a:lnTo>
                  <a:lnTo>
                    <a:pt x="26792" y="13303"/>
                  </a:lnTo>
                  <a:lnTo>
                    <a:pt x="26887" y="13397"/>
                  </a:lnTo>
                  <a:lnTo>
                    <a:pt x="27170" y="12831"/>
                  </a:lnTo>
                  <a:lnTo>
                    <a:pt x="27264" y="12548"/>
                  </a:lnTo>
                  <a:lnTo>
                    <a:pt x="27264" y="12454"/>
                  </a:lnTo>
                  <a:lnTo>
                    <a:pt x="26981" y="12076"/>
                  </a:lnTo>
                  <a:lnTo>
                    <a:pt x="27075" y="12171"/>
                  </a:lnTo>
                  <a:lnTo>
                    <a:pt x="27170" y="12076"/>
                  </a:lnTo>
                  <a:lnTo>
                    <a:pt x="27358" y="12076"/>
                  </a:lnTo>
                  <a:lnTo>
                    <a:pt x="27453" y="12171"/>
                  </a:lnTo>
                  <a:lnTo>
                    <a:pt x="27453" y="11982"/>
                  </a:lnTo>
                  <a:lnTo>
                    <a:pt x="27547" y="11793"/>
                  </a:lnTo>
                  <a:lnTo>
                    <a:pt x="27641" y="11793"/>
                  </a:lnTo>
                  <a:lnTo>
                    <a:pt x="27547" y="11510"/>
                  </a:lnTo>
                  <a:lnTo>
                    <a:pt x="27641" y="11133"/>
                  </a:lnTo>
                  <a:lnTo>
                    <a:pt x="27830" y="10755"/>
                  </a:lnTo>
                  <a:lnTo>
                    <a:pt x="27924" y="10661"/>
                  </a:lnTo>
                  <a:lnTo>
                    <a:pt x="28113" y="10661"/>
                  </a:lnTo>
                  <a:lnTo>
                    <a:pt x="28019" y="10378"/>
                  </a:lnTo>
                  <a:lnTo>
                    <a:pt x="28019" y="10284"/>
                  </a:lnTo>
                  <a:lnTo>
                    <a:pt x="28019" y="10095"/>
                  </a:lnTo>
                  <a:lnTo>
                    <a:pt x="28113" y="10284"/>
                  </a:lnTo>
                  <a:lnTo>
                    <a:pt x="28208" y="10001"/>
                  </a:lnTo>
                  <a:lnTo>
                    <a:pt x="28019" y="10001"/>
                  </a:lnTo>
                  <a:lnTo>
                    <a:pt x="27924" y="9906"/>
                  </a:lnTo>
                  <a:lnTo>
                    <a:pt x="28113" y="9718"/>
                  </a:lnTo>
                  <a:lnTo>
                    <a:pt x="28208" y="9718"/>
                  </a:lnTo>
                  <a:lnTo>
                    <a:pt x="28113" y="9529"/>
                  </a:lnTo>
                  <a:lnTo>
                    <a:pt x="28396" y="9529"/>
                  </a:lnTo>
                  <a:lnTo>
                    <a:pt x="28302" y="9057"/>
                  </a:lnTo>
                  <a:lnTo>
                    <a:pt x="28396" y="9057"/>
                  </a:lnTo>
                  <a:lnTo>
                    <a:pt x="28396" y="8963"/>
                  </a:lnTo>
                  <a:lnTo>
                    <a:pt x="28396" y="8774"/>
                  </a:lnTo>
                  <a:lnTo>
                    <a:pt x="28491" y="8491"/>
                  </a:lnTo>
                  <a:lnTo>
                    <a:pt x="28585" y="8114"/>
                  </a:lnTo>
                  <a:lnTo>
                    <a:pt x="28774" y="8303"/>
                  </a:lnTo>
                  <a:lnTo>
                    <a:pt x="28962" y="7454"/>
                  </a:lnTo>
                  <a:lnTo>
                    <a:pt x="29057" y="6699"/>
                  </a:lnTo>
                  <a:lnTo>
                    <a:pt x="29245" y="5661"/>
                  </a:lnTo>
                  <a:lnTo>
                    <a:pt x="29340" y="4718"/>
                  </a:lnTo>
                  <a:lnTo>
                    <a:pt x="29340" y="4341"/>
                  </a:lnTo>
                  <a:lnTo>
                    <a:pt x="29057" y="4435"/>
                  </a:lnTo>
                  <a:lnTo>
                    <a:pt x="28962" y="4435"/>
                  </a:lnTo>
                  <a:lnTo>
                    <a:pt x="28962" y="4246"/>
                  </a:lnTo>
                  <a:lnTo>
                    <a:pt x="29151" y="4341"/>
                  </a:lnTo>
                  <a:lnTo>
                    <a:pt x="29245" y="4152"/>
                  </a:lnTo>
                  <a:lnTo>
                    <a:pt x="29151" y="4152"/>
                  </a:lnTo>
                  <a:lnTo>
                    <a:pt x="29057" y="3963"/>
                  </a:lnTo>
                  <a:lnTo>
                    <a:pt x="28962" y="3680"/>
                  </a:lnTo>
                  <a:lnTo>
                    <a:pt x="28962" y="3680"/>
                  </a:lnTo>
                  <a:lnTo>
                    <a:pt x="29245" y="3774"/>
                  </a:lnTo>
                  <a:lnTo>
                    <a:pt x="29057" y="3586"/>
                  </a:lnTo>
                  <a:lnTo>
                    <a:pt x="29057" y="3397"/>
                  </a:lnTo>
                  <a:lnTo>
                    <a:pt x="29245" y="3586"/>
                  </a:lnTo>
                  <a:lnTo>
                    <a:pt x="29245" y="3491"/>
                  </a:lnTo>
                  <a:lnTo>
                    <a:pt x="29434" y="3114"/>
                  </a:lnTo>
                  <a:lnTo>
                    <a:pt x="29245" y="2925"/>
                  </a:lnTo>
                  <a:lnTo>
                    <a:pt x="28962" y="2642"/>
                  </a:lnTo>
                  <a:lnTo>
                    <a:pt x="28962" y="2642"/>
                  </a:lnTo>
                  <a:lnTo>
                    <a:pt x="29245" y="2831"/>
                  </a:lnTo>
                  <a:lnTo>
                    <a:pt x="29340" y="2737"/>
                  </a:lnTo>
                  <a:lnTo>
                    <a:pt x="29434" y="2359"/>
                  </a:lnTo>
                  <a:lnTo>
                    <a:pt x="29434" y="2265"/>
                  </a:lnTo>
                  <a:lnTo>
                    <a:pt x="29434" y="2171"/>
                  </a:lnTo>
                  <a:lnTo>
                    <a:pt x="29340" y="2171"/>
                  </a:lnTo>
                  <a:lnTo>
                    <a:pt x="28774" y="944"/>
                  </a:lnTo>
                  <a:lnTo>
                    <a:pt x="28962" y="661"/>
                  </a:lnTo>
                  <a:lnTo>
                    <a:pt x="29057" y="473"/>
                  </a:lnTo>
                  <a:lnTo>
                    <a:pt x="29151" y="473"/>
                  </a:lnTo>
                  <a:lnTo>
                    <a:pt x="28868" y="190"/>
                  </a:lnTo>
                  <a:lnTo>
                    <a:pt x="29057" y="190"/>
                  </a:lnTo>
                  <a:lnTo>
                    <a:pt x="2896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44" name="Shape 44"/>
            <p:cNvSpPr/>
            <p:nvPr/>
          </p:nvSpPr>
          <p:spPr>
            <a:xfrm>
              <a:off x="1745175" y="2199475"/>
              <a:ext cx="169825" cy="162775"/>
            </a:xfrm>
            <a:custGeom>
              <a:avLst/>
              <a:gdLst/>
              <a:ahLst/>
              <a:cxnLst/>
              <a:rect l="0" t="0" r="0" b="0"/>
              <a:pathLst>
                <a:path w="6793" h="6511" extrusionOk="0">
                  <a:moveTo>
                    <a:pt x="1038" y="6416"/>
                  </a:moveTo>
                  <a:lnTo>
                    <a:pt x="1038" y="6463"/>
                  </a:lnTo>
                  <a:lnTo>
                    <a:pt x="1038" y="6463"/>
                  </a:lnTo>
                  <a:lnTo>
                    <a:pt x="943" y="6416"/>
                  </a:lnTo>
                  <a:close/>
                  <a:moveTo>
                    <a:pt x="2641" y="1"/>
                  </a:moveTo>
                  <a:lnTo>
                    <a:pt x="2641" y="190"/>
                  </a:lnTo>
                  <a:lnTo>
                    <a:pt x="2641" y="473"/>
                  </a:lnTo>
                  <a:lnTo>
                    <a:pt x="2641" y="567"/>
                  </a:lnTo>
                  <a:lnTo>
                    <a:pt x="2547" y="284"/>
                  </a:lnTo>
                  <a:lnTo>
                    <a:pt x="2547" y="756"/>
                  </a:lnTo>
                  <a:lnTo>
                    <a:pt x="2453" y="284"/>
                  </a:lnTo>
                  <a:lnTo>
                    <a:pt x="2453" y="473"/>
                  </a:lnTo>
                  <a:lnTo>
                    <a:pt x="2453" y="661"/>
                  </a:lnTo>
                  <a:lnTo>
                    <a:pt x="2075" y="1227"/>
                  </a:lnTo>
                  <a:lnTo>
                    <a:pt x="1509" y="2171"/>
                  </a:lnTo>
                  <a:lnTo>
                    <a:pt x="849" y="3114"/>
                  </a:lnTo>
                  <a:lnTo>
                    <a:pt x="377" y="3774"/>
                  </a:lnTo>
                  <a:lnTo>
                    <a:pt x="283" y="4152"/>
                  </a:lnTo>
                  <a:lnTo>
                    <a:pt x="472" y="4246"/>
                  </a:lnTo>
                  <a:lnTo>
                    <a:pt x="472" y="4340"/>
                  </a:lnTo>
                  <a:lnTo>
                    <a:pt x="377" y="4435"/>
                  </a:lnTo>
                  <a:lnTo>
                    <a:pt x="283" y="4435"/>
                  </a:lnTo>
                  <a:lnTo>
                    <a:pt x="566" y="4529"/>
                  </a:lnTo>
                  <a:lnTo>
                    <a:pt x="472" y="4435"/>
                  </a:lnTo>
                  <a:lnTo>
                    <a:pt x="566" y="4435"/>
                  </a:lnTo>
                  <a:lnTo>
                    <a:pt x="849" y="4623"/>
                  </a:lnTo>
                  <a:lnTo>
                    <a:pt x="566" y="4623"/>
                  </a:lnTo>
                  <a:lnTo>
                    <a:pt x="472" y="4812"/>
                  </a:lnTo>
                  <a:lnTo>
                    <a:pt x="377" y="5284"/>
                  </a:lnTo>
                  <a:lnTo>
                    <a:pt x="283" y="5944"/>
                  </a:lnTo>
                  <a:lnTo>
                    <a:pt x="189" y="6133"/>
                  </a:lnTo>
                  <a:lnTo>
                    <a:pt x="0" y="6227"/>
                  </a:lnTo>
                  <a:lnTo>
                    <a:pt x="566" y="6416"/>
                  </a:lnTo>
                  <a:lnTo>
                    <a:pt x="1038" y="6494"/>
                  </a:lnTo>
                  <a:lnTo>
                    <a:pt x="1038" y="6494"/>
                  </a:lnTo>
                  <a:lnTo>
                    <a:pt x="1038" y="6510"/>
                  </a:lnTo>
                  <a:lnTo>
                    <a:pt x="1051" y="6497"/>
                  </a:lnTo>
                  <a:lnTo>
                    <a:pt x="1051" y="6497"/>
                  </a:lnTo>
                  <a:lnTo>
                    <a:pt x="1132" y="6510"/>
                  </a:lnTo>
                  <a:lnTo>
                    <a:pt x="1069" y="6479"/>
                  </a:lnTo>
                  <a:lnTo>
                    <a:pt x="1069" y="6479"/>
                  </a:lnTo>
                  <a:lnTo>
                    <a:pt x="1132" y="6416"/>
                  </a:lnTo>
                  <a:lnTo>
                    <a:pt x="1226" y="6133"/>
                  </a:lnTo>
                  <a:lnTo>
                    <a:pt x="1226" y="5944"/>
                  </a:lnTo>
                  <a:lnTo>
                    <a:pt x="1038" y="5755"/>
                  </a:lnTo>
                  <a:lnTo>
                    <a:pt x="1415" y="5755"/>
                  </a:lnTo>
                  <a:lnTo>
                    <a:pt x="1321" y="5661"/>
                  </a:lnTo>
                  <a:lnTo>
                    <a:pt x="1415" y="5661"/>
                  </a:lnTo>
                  <a:lnTo>
                    <a:pt x="1604" y="5755"/>
                  </a:lnTo>
                  <a:lnTo>
                    <a:pt x="1415" y="5567"/>
                  </a:lnTo>
                  <a:lnTo>
                    <a:pt x="1038" y="5189"/>
                  </a:lnTo>
                  <a:lnTo>
                    <a:pt x="1226" y="5284"/>
                  </a:lnTo>
                  <a:lnTo>
                    <a:pt x="1604" y="5378"/>
                  </a:lnTo>
                  <a:lnTo>
                    <a:pt x="2264" y="3491"/>
                  </a:lnTo>
                  <a:lnTo>
                    <a:pt x="3019" y="1605"/>
                  </a:lnTo>
                  <a:lnTo>
                    <a:pt x="3019" y="1888"/>
                  </a:lnTo>
                  <a:lnTo>
                    <a:pt x="3113" y="1699"/>
                  </a:lnTo>
                  <a:lnTo>
                    <a:pt x="3113" y="1888"/>
                  </a:lnTo>
                  <a:lnTo>
                    <a:pt x="3302" y="1699"/>
                  </a:lnTo>
                  <a:lnTo>
                    <a:pt x="3208" y="1888"/>
                  </a:lnTo>
                  <a:lnTo>
                    <a:pt x="3302" y="1982"/>
                  </a:lnTo>
                  <a:lnTo>
                    <a:pt x="3585" y="2076"/>
                  </a:lnTo>
                  <a:lnTo>
                    <a:pt x="3962" y="2171"/>
                  </a:lnTo>
                  <a:lnTo>
                    <a:pt x="4340" y="1982"/>
                  </a:lnTo>
                  <a:lnTo>
                    <a:pt x="4151" y="2171"/>
                  </a:lnTo>
                  <a:lnTo>
                    <a:pt x="4151" y="2359"/>
                  </a:lnTo>
                  <a:lnTo>
                    <a:pt x="4151" y="2454"/>
                  </a:lnTo>
                  <a:lnTo>
                    <a:pt x="4245" y="2548"/>
                  </a:lnTo>
                  <a:lnTo>
                    <a:pt x="4623" y="2548"/>
                  </a:lnTo>
                  <a:lnTo>
                    <a:pt x="4811" y="2359"/>
                  </a:lnTo>
                  <a:lnTo>
                    <a:pt x="5000" y="2642"/>
                  </a:lnTo>
                  <a:lnTo>
                    <a:pt x="5283" y="3020"/>
                  </a:lnTo>
                  <a:lnTo>
                    <a:pt x="5755" y="3208"/>
                  </a:lnTo>
                  <a:lnTo>
                    <a:pt x="6132" y="3208"/>
                  </a:lnTo>
                  <a:lnTo>
                    <a:pt x="6038" y="3397"/>
                  </a:lnTo>
                  <a:lnTo>
                    <a:pt x="6038" y="3586"/>
                  </a:lnTo>
                  <a:lnTo>
                    <a:pt x="6132" y="3680"/>
                  </a:lnTo>
                  <a:lnTo>
                    <a:pt x="6321" y="3680"/>
                  </a:lnTo>
                  <a:lnTo>
                    <a:pt x="6698" y="3586"/>
                  </a:lnTo>
                  <a:lnTo>
                    <a:pt x="6698" y="3869"/>
                  </a:lnTo>
                  <a:lnTo>
                    <a:pt x="6509" y="3963"/>
                  </a:lnTo>
                  <a:lnTo>
                    <a:pt x="6509" y="3963"/>
                  </a:lnTo>
                  <a:lnTo>
                    <a:pt x="6792" y="3869"/>
                  </a:lnTo>
                  <a:lnTo>
                    <a:pt x="6792" y="3491"/>
                  </a:lnTo>
                  <a:lnTo>
                    <a:pt x="6698" y="3397"/>
                  </a:lnTo>
                  <a:lnTo>
                    <a:pt x="6509" y="3586"/>
                  </a:lnTo>
                  <a:lnTo>
                    <a:pt x="6509" y="3586"/>
                  </a:lnTo>
                  <a:lnTo>
                    <a:pt x="6604" y="3303"/>
                  </a:lnTo>
                  <a:lnTo>
                    <a:pt x="6604" y="3114"/>
                  </a:lnTo>
                  <a:lnTo>
                    <a:pt x="6509" y="3020"/>
                  </a:lnTo>
                  <a:lnTo>
                    <a:pt x="6226" y="3020"/>
                  </a:lnTo>
                  <a:lnTo>
                    <a:pt x="5849" y="3114"/>
                  </a:lnTo>
                  <a:lnTo>
                    <a:pt x="5849" y="3114"/>
                  </a:lnTo>
                  <a:lnTo>
                    <a:pt x="5943" y="2831"/>
                  </a:lnTo>
                  <a:lnTo>
                    <a:pt x="5943" y="2925"/>
                  </a:lnTo>
                  <a:lnTo>
                    <a:pt x="6132" y="2548"/>
                  </a:lnTo>
                  <a:lnTo>
                    <a:pt x="5660" y="2359"/>
                  </a:lnTo>
                  <a:lnTo>
                    <a:pt x="5283" y="2171"/>
                  </a:lnTo>
                  <a:lnTo>
                    <a:pt x="4906" y="2171"/>
                  </a:lnTo>
                  <a:lnTo>
                    <a:pt x="4906" y="1699"/>
                  </a:lnTo>
                  <a:lnTo>
                    <a:pt x="5094" y="1322"/>
                  </a:lnTo>
                  <a:lnTo>
                    <a:pt x="4717" y="1605"/>
                  </a:lnTo>
                  <a:lnTo>
                    <a:pt x="4811" y="1322"/>
                  </a:lnTo>
                  <a:lnTo>
                    <a:pt x="4811" y="1322"/>
                  </a:lnTo>
                  <a:lnTo>
                    <a:pt x="4717" y="1416"/>
                  </a:lnTo>
                  <a:lnTo>
                    <a:pt x="4434" y="1605"/>
                  </a:lnTo>
                  <a:lnTo>
                    <a:pt x="4623" y="1322"/>
                  </a:lnTo>
                  <a:lnTo>
                    <a:pt x="4623" y="1227"/>
                  </a:lnTo>
                  <a:lnTo>
                    <a:pt x="4528" y="1133"/>
                  </a:lnTo>
                  <a:lnTo>
                    <a:pt x="4340" y="1322"/>
                  </a:lnTo>
                  <a:lnTo>
                    <a:pt x="4340" y="1510"/>
                  </a:lnTo>
                  <a:lnTo>
                    <a:pt x="4245" y="1322"/>
                  </a:lnTo>
                  <a:lnTo>
                    <a:pt x="4151" y="1227"/>
                  </a:lnTo>
                  <a:lnTo>
                    <a:pt x="3868" y="944"/>
                  </a:lnTo>
                  <a:lnTo>
                    <a:pt x="3208" y="567"/>
                  </a:lnTo>
                  <a:lnTo>
                    <a:pt x="2925" y="378"/>
                  </a:lnTo>
                  <a:lnTo>
                    <a:pt x="273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sp>
        <p:nvSpPr>
          <p:cNvPr id="45" name="Shape 45"/>
          <p:cNvSpPr/>
          <p:nvPr/>
        </p:nvSpPr>
        <p:spPr>
          <a:xfrm>
            <a:off x="2497626" y="2497075"/>
            <a:ext cx="1442480" cy="102977"/>
          </a:xfrm>
          <a:custGeom>
            <a:avLst/>
            <a:gdLst/>
            <a:ahLst/>
            <a:cxnLst/>
            <a:rect l="0" t="0" r="0" b="0"/>
            <a:pathLst>
              <a:path w="27831" h="2831" extrusionOk="0">
                <a:moveTo>
                  <a:pt x="27264" y="944"/>
                </a:moveTo>
                <a:lnTo>
                  <a:pt x="27359" y="1086"/>
                </a:lnTo>
                <a:lnTo>
                  <a:pt x="27359" y="944"/>
                </a:lnTo>
                <a:close/>
                <a:moveTo>
                  <a:pt x="27359" y="1086"/>
                </a:moveTo>
                <a:lnTo>
                  <a:pt x="27359" y="1133"/>
                </a:lnTo>
                <a:lnTo>
                  <a:pt x="27372" y="1106"/>
                </a:lnTo>
                <a:lnTo>
                  <a:pt x="27372" y="1106"/>
                </a:lnTo>
                <a:lnTo>
                  <a:pt x="27359" y="1086"/>
                </a:lnTo>
                <a:close/>
                <a:moveTo>
                  <a:pt x="27453" y="944"/>
                </a:moveTo>
                <a:lnTo>
                  <a:pt x="27372" y="1106"/>
                </a:lnTo>
                <a:lnTo>
                  <a:pt x="27372" y="1106"/>
                </a:lnTo>
                <a:lnTo>
                  <a:pt x="27453" y="1227"/>
                </a:lnTo>
                <a:lnTo>
                  <a:pt x="27453" y="944"/>
                </a:lnTo>
                <a:close/>
                <a:moveTo>
                  <a:pt x="27642" y="1039"/>
                </a:moveTo>
                <a:lnTo>
                  <a:pt x="27453" y="1227"/>
                </a:lnTo>
                <a:lnTo>
                  <a:pt x="27453" y="1322"/>
                </a:lnTo>
                <a:lnTo>
                  <a:pt x="27453" y="1416"/>
                </a:lnTo>
                <a:lnTo>
                  <a:pt x="27830" y="1416"/>
                </a:lnTo>
                <a:lnTo>
                  <a:pt x="27830" y="1227"/>
                </a:lnTo>
                <a:lnTo>
                  <a:pt x="27736" y="1322"/>
                </a:lnTo>
                <a:lnTo>
                  <a:pt x="27736" y="1227"/>
                </a:lnTo>
                <a:lnTo>
                  <a:pt x="27736" y="1133"/>
                </a:lnTo>
                <a:lnTo>
                  <a:pt x="27642" y="1039"/>
                </a:lnTo>
                <a:close/>
                <a:moveTo>
                  <a:pt x="20189" y="1"/>
                </a:moveTo>
                <a:lnTo>
                  <a:pt x="20095" y="190"/>
                </a:lnTo>
                <a:lnTo>
                  <a:pt x="20000" y="95"/>
                </a:lnTo>
                <a:lnTo>
                  <a:pt x="19906" y="284"/>
                </a:lnTo>
                <a:lnTo>
                  <a:pt x="19812" y="473"/>
                </a:lnTo>
                <a:lnTo>
                  <a:pt x="19529" y="284"/>
                </a:lnTo>
                <a:lnTo>
                  <a:pt x="19340" y="95"/>
                </a:lnTo>
                <a:lnTo>
                  <a:pt x="19246" y="95"/>
                </a:lnTo>
                <a:lnTo>
                  <a:pt x="19246" y="190"/>
                </a:lnTo>
                <a:lnTo>
                  <a:pt x="19151" y="378"/>
                </a:lnTo>
                <a:lnTo>
                  <a:pt x="19434" y="190"/>
                </a:lnTo>
                <a:lnTo>
                  <a:pt x="19246" y="473"/>
                </a:lnTo>
                <a:lnTo>
                  <a:pt x="19434" y="378"/>
                </a:lnTo>
                <a:lnTo>
                  <a:pt x="19434" y="567"/>
                </a:lnTo>
                <a:lnTo>
                  <a:pt x="19151" y="567"/>
                </a:lnTo>
                <a:lnTo>
                  <a:pt x="19151" y="190"/>
                </a:lnTo>
                <a:lnTo>
                  <a:pt x="19057" y="95"/>
                </a:lnTo>
                <a:lnTo>
                  <a:pt x="18963" y="95"/>
                </a:lnTo>
                <a:lnTo>
                  <a:pt x="18774" y="284"/>
                </a:lnTo>
                <a:lnTo>
                  <a:pt x="18680" y="473"/>
                </a:lnTo>
                <a:lnTo>
                  <a:pt x="18585" y="378"/>
                </a:lnTo>
                <a:lnTo>
                  <a:pt x="18491" y="190"/>
                </a:lnTo>
                <a:lnTo>
                  <a:pt x="18397" y="378"/>
                </a:lnTo>
                <a:lnTo>
                  <a:pt x="17925" y="567"/>
                </a:lnTo>
                <a:lnTo>
                  <a:pt x="18019" y="284"/>
                </a:lnTo>
                <a:lnTo>
                  <a:pt x="17831" y="378"/>
                </a:lnTo>
                <a:lnTo>
                  <a:pt x="17642" y="567"/>
                </a:lnTo>
                <a:lnTo>
                  <a:pt x="17642" y="661"/>
                </a:lnTo>
                <a:lnTo>
                  <a:pt x="17453" y="567"/>
                </a:lnTo>
                <a:lnTo>
                  <a:pt x="17170" y="473"/>
                </a:lnTo>
                <a:lnTo>
                  <a:pt x="16699" y="473"/>
                </a:lnTo>
                <a:lnTo>
                  <a:pt x="16699" y="567"/>
                </a:lnTo>
                <a:lnTo>
                  <a:pt x="16604" y="661"/>
                </a:lnTo>
                <a:lnTo>
                  <a:pt x="16416" y="378"/>
                </a:lnTo>
                <a:lnTo>
                  <a:pt x="16227" y="378"/>
                </a:lnTo>
                <a:lnTo>
                  <a:pt x="15661" y="661"/>
                </a:lnTo>
                <a:lnTo>
                  <a:pt x="15661" y="473"/>
                </a:lnTo>
                <a:lnTo>
                  <a:pt x="15567" y="756"/>
                </a:lnTo>
                <a:lnTo>
                  <a:pt x="15378" y="473"/>
                </a:lnTo>
                <a:lnTo>
                  <a:pt x="15567" y="473"/>
                </a:lnTo>
                <a:lnTo>
                  <a:pt x="15472" y="378"/>
                </a:lnTo>
                <a:lnTo>
                  <a:pt x="15378" y="378"/>
                </a:lnTo>
                <a:lnTo>
                  <a:pt x="15189" y="473"/>
                </a:lnTo>
                <a:lnTo>
                  <a:pt x="15000" y="756"/>
                </a:lnTo>
                <a:lnTo>
                  <a:pt x="14906" y="661"/>
                </a:lnTo>
                <a:lnTo>
                  <a:pt x="14812" y="473"/>
                </a:lnTo>
                <a:lnTo>
                  <a:pt x="14529" y="756"/>
                </a:lnTo>
                <a:lnTo>
                  <a:pt x="14623" y="567"/>
                </a:lnTo>
                <a:lnTo>
                  <a:pt x="14529" y="661"/>
                </a:lnTo>
                <a:lnTo>
                  <a:pt x="14340" y="756"/>
                </a:lnTo>
                <a:lnTo>
                  <a:pt x="14340" y="567"/>
                </a:lnTo>
                <a:lnTo>
                  <a:pt x="14246" y="473"/>
                </a:lnTo>
                <a:lnTo>
                  <a:pt x="13963" y="378"/>
                </a:lnTo>
                <a:lnTo>
                  <a:pt x="13585" y="284"/>
                </a:lnTo>
                <a:lnTo>
                  <a:pt x="13302" y="284"/>
                </a:lnTo>
                <a:lnTo>
                  <a:pt x="13302" y="378"/>
                </a:lnTo>
                <a:lnTo>
                  <a:pt x="13302" y="473"/>
                </a:lnTo>
                <a:lnTo>
                  <a:pt x="13208" y="473"/>
                </a:lnTo>
                <a:lnTo>
                  <a:pt x="13208" y="661"/>
                </a:lnTo>
                <a:lnTo>
                  <a:pt x="13114" y="661"/>
                </a:lnTo>
                <a:lnTo>
                  <a:pt x="13019" y="567"/>
                </a:lnTo>
                <a:lnTo>
                  <a:pt x="12925" y="378"/>
                </a:lnTo>
                <a:lnTo>
                  <a:pt x="12831" y="95"/>
                </a:lnTo>
                <a:lnTo>
                  <a:pt x="12831" y="378"/>
                </a:lnTo>
                <a:lnTo>
                  <a:pt x="12736" y="378"/>
                </a:lnTo>
                <a:lnTo>
                  <a:pt x="12642" y="284"/>
                </a:lnTo>
                <a:lnTo>
                  <a:pt x="12548" y="190"/>
                </a:lnTo>
                <a:lnTo>
                  <a:pt x="12265" y="190"/>
                </a:lnTo>
                <a:lnTo>
                  <a:pt x="12170" y="473"/>
                </a:lnTo>
                <a:lnTo>
                  <a:pt x="12076" y="378"/>
                </a:lnTo>
                <a:lnTo>
                  <a:pt x="11887" y="284"/>
                </a:lnTo>
                <a:lnTo>
                  <a:pt x="11510" y="378"/>
                </a:lnTo>
                <a:lnTo>
                  <a:pt x="10755" y="661"/>
                </a:lnTo>
                <a:lnTo>
                  <a:pt x="10661" y="473"/>
                </a:lnTo>
                <a:lnTo>
                  <a:pt x="10567" y="378"/>
                </a:lnTo>
                <a:lnTo>
                  <a:pt x="10095" y="378"/>
                </a:lnTo>
                <a:lnTo>
                  <a:pt x="9529" y="473"/>
                </a:lnTo>
                <a:lnTo>
                  <a:pt x="9340" y="473"/>
                </a:lnTo>
                <a:lnTo>
                  <a:pt x="9152" y="378"/>
                </a:lnTo>
                <a:lnTo>
                  <a:pt x="9152" y="473"/>
                </a:lnTo>
                <a:lnTo>
                  <a:pt x="9152" y="567"/>
                </a:lnTo>
                <a:lnTo>
                  <a:pt x="8963" y="661"/>
                </a:lnTo>
                <a:lnTo>
                  <a:pt x="8869" y="567"/>
                </a:lnTo>
                <a:lnTo>
                  <a:pt x="8680" y="473"/>
                </a:lnTo>
                <a:lnTo>
                  <a:pt x="8680" y="756"/>
                </a:lnTo>
                <a:lnTo>
                  <a:pt x="8491" y="661"/>
                </a:lnTo>
                <a:lnTo>
                  <a:pt x="8208" y="567"/>
                </a:lnTo>
                <a:lnTo>
                  <a:pt x="7925" y="661"/>
                </a:lnTo>
                <a:lnTo>
                  <a:pt x="7831" y="756"/>
                </a:lnTo>
                <a:lnTo>
                  <a:pt x="7548" y="567"/>
                </a:lnTo>
                <a:lnTo>
                  <a:pt x="7359" y="473"/>
                </a:lnTo>
                <a:lnTo>
                  <a:pt x="7170" y="944"/>
                </a:lnTo>
                <a:lnTo>
                  <a:pt x="6982" y="661"/>
                </a:lnTo>
                <a:lnTo>
                  <a:pt x="6793" y="661"/>
                </a:lnTo>
                <a:lnTo>
                  <a:pt x="6604" y="756"/>
                </a:lnTo>
                <a:lnTo>
                  <a:pt x="6510" y="661"/>
                </a:lnTo>
                <a:lnTo>
                  <a:pt x="6416" y="756"/>
                </a:lnTo>
                <a:lnTo>
                  <a:pt x="6038" y="944"/>
                </a:lnTo>
                <a:lnTo>
                  <a:pt x="6038" y="1039"/>
                </a:lnTo>
                <a:lnTo>
                  <a:pt x="5850" y="1133"/>
                </a:lnTo>
                <a:lnTo>
                  <a:pt x="5850" y="1039"/>
                </a:lnTo>
                <a:lnTo>
                  <a:pt x="5755" y="1039"/>
                </a:lnTo>
                <a:lnTo>
                  <a:pt x="5567" y="1227"/>
                </a:lnTo>
                <a:lnTo>
                  <a:pt x="5472" y="1227"/>
                </a:lnTo>
                <a:lnTo>
                  <a:pt x="5378" y="1039"/>
                </a:lnTo>
                <a:lnTo>
                  <a:pt x="5378" y="1133"/>
                </a:lnTo>
                <a:lnTo>
                  <a:pt x="5189" y="1227"/>
                </a:lnTo>
                <a:lnTo>
                  <a:pt x="5095" y="1133"/>
                </a:lnTo>
                <a:lnTo>
                  <a:pt x="4906" y="1039"/>
                </a:lnTo>
                <a:lnTo>
                  <a:pt x="5189" y="1039"/>
                </a:lnTo>
                <a:lnTo>
                  <a:pt x="5095" y="944"/>
                </a:lnTo>
                <a:lnTo>
                  <a:pt x="5095" y="756"/>
                </a:lnTo>
                <a:lnTo>
                  <a:pt x="5001" y="944"/>
                </a:lnTo>
                <a:lnTo>
                  <a:pt x="4529" y="944"/>
                </a:lnTo>
                <a:lnTo>
                  <a:pt x="4529" y="1133"/>
                </a:lnTo>
                <a:lnTo>
                  <a:pt x="4718" y="1133"/>
                </a:lnTo>
                <a:lnTo>
                  <a:pt x="4623" y="1227"/>
                </a:lnTo>
                <a:lnTo>
                  <a:pt x="4623" y="1133"/>
                </a:lnTo>
                <a:lnTo>
                  <a:pt x="4529" y="1416"/>
                </a:lnTo>
                <a:lnTo>
                  <a:pt x="4340" y="1227"/>
                </a:lnTo>
                <a:lnTo>
                  <a:pt x="4152" y="1039"/>
                </a:lnTo>
                <a:lnTo>
                  <a:pt x="3963" y="1039"/>
                </a:lnTo>
                <a:lnTo>
                  <a:pt x="3774" y="1416"/>
                </a:lnTo>
                <a:lnTo>
                  <a:pt x="3774" y="1322"/>
                </a:lnTo>
                <a:lnTo>
                  <a:pt x="3774" y="1227"/>
                </a:lnTo>
                <a:lnTo>
                  <a:pt x="3680" y="1322"/>
                </a:lnTo>
                <a:lnTo>
                  <a:pt x="3586" y="1510"/>
                </a:lnTo>
                <a:lnTo>
                  <a:pt x="3208" y="1416"/>
                </a:lnTo>
                <a:lnTo>
                  <a:pt x="2454" y="1416"/>
                </a:lnTo>
                <a:lnTo>
                  <a:pt x="1793" y="1510"/>
                </a:lnTo>
                <a:lnTo>
                  <a:pt x="1510" y="1605"/>
                </a:lnTo>
                <a:lnTo>
                  <a:pt x="1321" y="1699"/>
                </a:lnTo>
                <a:lnTo>
                  <a:pt x="1321" y="1605"/>
                </a:lnTo>
                <a:lnTo>
                  <a:pt x="1038" y="1699"/>
                </a:lnTo>
                <a:lnTo>
                  <a:pt x="755" y="1793"/>
                </a:lnTo>
                <a:lnTo>
                  <a:pt x="567" y="1793"/>
                </a:lnTo>
                <a:lnTo>
                  <a:pt x="378" y="1888"/>
                </a:lnTo>
                <a:lnTo>
                  <a:pt x="284" y="1699"/>
                </a:lnTo>
                <a:lnTo>
                  <a:pt x="95" y="1605"/>
                </a:lnTo>
                <a:lnTo>
                  <a:pt x="1" y="1793"/>
                </a:lnTo>
                <a:lnTo>
                  <a:pt x="1" y="2076"/>
                </a:lnTo>
                <a:lnTo>
                  <a:pt x="95" y="2548"/>
                </a:lnTo>
                <a:lnTo>
                  <a:pt x="189" y="2831"/>
                </a:lnTo>
                <a:lnTo>
                  <a:pt x="284" y="2737"/>
                </a:lnTo>
                <a:lnTo>
                  <a:pt x="472" y="2831"/>
                </a:lnTo>
                <a:lnTo>
                  <a:pt x="567" y="2548"/>
                </a:lnTo>
                <a:lnTo>
                  <a:pt x="661" y="2642"/>
                </a:lnTo>
                <a:lnTo>
                  <a:pt x="661" y="2737"/>
                </a:lnTo>
                <a:lnTo>
                  <a:pt x="755" y="2642"/>
                </a:lnTo>
                <a:lnTo>
                  <a:pt x="944" y="2548"/>
                </a:lnTo>
                <a:lnTo>
                  <a:pt x="1227" y="2548"/>
                </a:lnTo>
                <a:lnTo>
                  <a:pt x="1227" y="2642"/>
                </a:lnTo>
                <a:lnTo>
                  <a:pt x="1321" y="2737"/>
                </a:lnTo>
                <a:lnTo>
                  <a:pt x="1416" y="2831"/>
                </a:lnTo>
                <a:lnTo>
                  <a:pt x="1510" y="2642"/>
                </a:lnTo>
                <a:lnTo>
                  <a:pt x="1793" y="2548"/>
                </a:lnTo>
                <a:lnTo>
                  <a:pt x="1699" y="2642"/>
                </a:lnTo>
                <a:lnTo>
                  <a:pt x="1887" y="2737"/>
                </a:lnTo>
                <a:lnTo>
                  <a:pt x="1887" y="2454"/>
                </a:lnTo>
                <a:lnTo>
                  <a:pt x="1982" y="2265"/>
                </a:lnTo>
                <a:lnTo>
                  <a:pt x="2076" y="2737"/>
                </a:lnTo>
                <a:lnTo>
                  <a:pt x="2171" y="2359"/>
                </a:lnTo>
                <a:lnTo>
                  <a:pt x="2265" y="2642"/>
                </a:lnTo>
                <a:lnTo>
                  <a:pt x="2265" y="2548"/>
                </a:lnTo>
                <a:lnTo>
                  <a:pt x="2359" y="2454"/>
                </a:lnTo>
                <a:lnTo>
                  <a:pt x="2454" y="2548"/>
                </a:lnTo>
                <a:lnTo>
                  <a:pt x="2454" y="2737"/>
                </a:lnTo>
                <a:lnTo>
                  <a:pt x="2548" y="2548"/>
                </a:lnTo>
                <a:lnTo>
                  <a:pt x="2548" y="2454"/>
                </a:lnTo>
                <a:lnTo>
                  <a:pt x="2642" y="2548"/>
                </a:lnTo>
                <a:lnTo>
                  <a:pt x="2642" y="2642"/>
                </a:lnTo>
                <a:lnTo>
                  <a:pt x="2831" y="2454"/>
                </a:lnTo>
                <a:lnTo>
                  <a:pt x="3020" y="2454"/>
                </a:lnTo>
                <a:lnTo>
                  <a:pt x="3114" y="2265"/>
                </a:lnTo>
                <a:lnTo>
                  <a:pt x="3114" y="2076"/>
                </a:lnTo>
                <a:lnTo>
                  <a:pt x="3208" y="1982"/>
                </a:lnTo>
                <a:lnTo>
                  <a:pt x="3208" y="2076"/>
                </a:lnTo>
                <a:lnTo>
                  <a:pt x="3208" y="2265"/>
                </a:lnTo>
                <a:lnTo>
                  <a:pt x="3303" y="2076"/>
                </a:lnTo>
                <a:lnTo>
                  <a:pt x="3491" y="2076"/>
                </a:lnTo>
                <a:lnTo>
                  <a:pt x="3491" y="2171"/>
                </a:lnTo>
                <a:lnTo>
                  <a:pt x="3397" y="2265"/>
                </a:lnTo>
                <a:lnTo>
                  <a:pt x="3303" y="2359"/>
                </a:lnTo>
                <a:lnTo>
                  <a:pt x="3303" y="2548"/>
                </a:lnTo>
                <a:lnTo>
                  <a:pt x="3491" y="2548"/>
                </a:lnTo>
                <a:lnTo>
                  <a:pt x="3586" y="2454"/>
                </a:lnTo>
                <a:lnTo>
                  <a:pt x="3680" y="2265"/>
                </a:lnTo>
                <a:lnTo>
                  <a:pt x="4152" y="2265"/>
                </a:lnTo>
                <a:lnTo>
                  <a:pt x="4152" y="2359"/>
                </a:lnTo>
                <a:lnTo>
                  <a:pt x="4246" y="2171"/>
                </a:lnTo>
                <a:lnTo>
                  <a:pt x="4340" y="2171"/>
                </a:lnTo>
                <a:lnTo>
                  <a:pt x="4246" y="2265"/>
                </a:lnTo>
                <a:lnTo>
                  <a:pt x="5284" y="2265"/>
                </a:lnTo>
                <a:lnTo>
                  <a:pt x="5567" y="2171"/>
                </a:lnTo>
                <a:lnTo>
                  <a:pt x="5755" y="2171"/>
                </a:lnTo>
                <a:lnTo>
                  <a:pt x="5755" y="2076"/>
                </a:lnTo>
                <a:lnTo>
                  <a:pt x="6416" y="2076"/>
                </a:lnTo>
                <a:lnTo>
                  <a:pt x="6510" y="1888"/>
                </a:lnTo>
                <a:lnTo>
                  <a:pt x="6604" y="1888"/>
                </a:lnTo>
                <a:lnTo>
                  <a:pt x="7170" y="1982"/>
                </a:lnTo>
                <a:lnTo>
                  <a:pt x="7453" y="1888"/>
                </a:lnTo>
                <a:lnTo>
                  <a:pt x="7548" y="1888"/>
                </a:lnTo>
                <a:lnTo>
                  <a:pt x="7642" y="1699"/>
                </a:lnTo>
                <a:lnTo>
                  <a:pt x="7736" y="1888"/>
                </a:lnTo>
                <a:lnTo>
                  <a:pt x="7925" y="2076"/>
                </a:lnTo>
                <a:lnTo>
                  <a:pt x="8114" y="1793"/>
                </a:lnTo>
                <a:lnTo>
                  <a:pt x="8114" y="1982"/>
                </a:lnTo>
                <a:lnTo>
                  <a:pt x="8208" y="1793"/>
                </a:lnTo>
                <a:lnTo>
                  <a:pt x="8302" y="1982"/>
                </a:lnTo>
                <a:lnTo>
                  <a:pt x="8302" y="1888"/>
                </a:lnTo>
                <a:lnTo>
                  <a:pt x="8302" y="1793"/>
                </a:lnTo>
                <a:lnTo>
                  <a:pt x="8491" y="1793"/>
                </a:lnTo>
                <a:lnTo>
                  <a:pt x="8585" y="1888"/>
                </a:lnTo>
                <a:lnTo>
                  <a:pt x="8774" y="1793"/>
                </a:lnTo>
                <a:lnTo>
                  <a:pt x="8774" y="1982"/>
                </a:lnTo>
                <a:lnTo>
                  <a:pt x="8869" y="1888"/>
                </a:lnTo>
                <a:lnTo>
                  <a:pt x="9718" y="1888"/>
                </a:lnTo>
                <a:lnTo>
                  <a:pt x="9623" y="1793"/>
                </a:lnTo>
                <a:lnTo>
                  <a:pt x="9718" y="1605"/>
                </a:lnTo>
                <a:lnTo>
                  <a:pt x="9812" y="1699"/>
                </a:lnTo>
                <a:lnTo>
                  <a:pt x="9812" y="1793"/>
                </a:lnTo>
                <a:lnTo>
                  <a:pt x="9906" y="1888"/>
                </a:lnTo>
                <a:lnTo>
                  <a:pt x="10095" y="1982"/>
                </a:lnTo>
                <a:lnTo>
                  <a:pt x="10661" y="1793"/>
                </a:lnTo>
                <a:lnTo>
                  <a:pt x="11038" y="1510"/>
                </a:lnTo>
                <a:lnTo>
                  <a:pt x="11133" y="1699"/>
                </a:lnTo>
                <a:lnTo>
                  <a:pt x="11321" y="1699"/>
                </a:lnTo>
                <a:lnTo>
                  <a:pt x="11510" y="1605"/>
                </a:lnTo>
                <a:lnTo>
                  <a:pt x="11604" y="1416"/>
                </a:lnTo>
                <a:lnTo>
                  <a:pt x="11982" y="1605"/>
                </a:lnTo>
                <a:lnTo>
                  <a:pt x="12453" y="1699"/>
                </a:lnTo>
                <a:lnTo>
                  <a:pt x="12642" y="1510"/>
                </a:lnTo>
                <a:lnTo>
                  <a:pt x="12642" y="1699"/>
                </a:lnTo>
                <a:lnTo>
                  <a:pt x="12925" y="1510"/>
                </a:lnTo>
                <a:lnTo>
                  <a:pt x="13208" y="1510"/>
                </a:lnTo>
                <a:lnTo>
                  <a:pt x="14057" y="1699"/>
                </a:lnTo>
                <a:lnTo>
                  <a:pt x="14434" y="1793"/>
                </a:lnTo>
                <a:lnTo>
                  <a:pt x="14812" y="1793"/>
                </a:lnTo>
                <a:lnTo>
                  <a:pt x="15095" y="1699"/>
                </a:lnTo>
                <a:lnTo>
                  <a:pt x="15378" y="1510"/>
                </a:lnTo>
                <a:lnTo>
                  <a:pt x="15472" y="1416"/>
                </a:lnTo>
                <a:lnTo>
                  <a:pt x="15472" y="1510"/>
                </a:lnTo>
                <a:lnTo>
                  <a:pt x="15472" y="1699"/>
                </a:lnTo>
                <a:lnTo>
                  <a:pt x="16416" y="1510"/>
                </a:lnTo>
                <a:lnTo>
                  <a:pt x="16416" y="1605"/>
                </a:lnTo>
                <a:lnTo>
                  <a:pt x="16510" y="1605"/>
                </a:lnTo>
                <a:lnTo>
                  <a:pt x="16604" y="1510"/>
                </a:lnTo>
                <a:lnTo>
                  <a:pt x="17642" y="1510"/>
                </a:lnTo>
                <a:lnTo>
                  <a:pt x="17736" y="1605"/>
                </a:lnTo>
                <a:lnTo>
                  <a:pt x="17831" y="1605"/>
                </a:lnTo>
                <a:lnTo>
                  <a:pt x="18397" y="1510"/>
                </a:lnTo>
                <a:lnTo>
                  <a:pt x="19057" y="1322"/>
                </a:lnTo>
                <a:lnTo>
                  <a:pt x="18774" y="1605"/>
                </a:lnTo>
                <a:lnTo>
                  <a:pt x="19151" y="1322"/>
                </a:lnTo>
                <a:lnTo>
                  <a:pt x="19340" y="1322"/>
                </a:lnTo>
                <a:lnTo>
                  <a:pt x="19340" y="1510"/>
                </a:lnTo>
                <a:lnTo>
                  <a:pt x="19529" y="1416"/>
                </a:lnTo>
                <a:lnTo>
                  <a:pt x="19906" y="1416"/>
                </a:lnTo>
                <a:lnTo>
                  <a:pt x="20000" y="1322"/>
                </a:lnTo>
                <a:lnTo>
                  <a:pt x="20095" y="944"/>
                </a:lnTo>
                <a:lnTo>
                  <a:pt x="20095" y="1133"/>
                </a:lnTo>
                <a:lnTo>
                  <a:pt x="20189" y="1227"/>
                </a:lnTo>
                <a:lnTo>
                  <a:pt x="20189" y="1416"/>
                </a:lnTo>
                <a:lnTo>
                  <a:pt x="20283" y="1322"/>
                </a:lnTo>
                <a:lnTo>
                  <a:pt x="20378" y="1322"/>
                </a:lnTo>
                <a:lnTo>
                  <a:pt x="20378" y="1416"/>
                </a:lnTo>
                <a:lnTo>
                  <a:pt x="20661" y="1227"/>
                </a:lnTo>
                <a:lnTo>
                  <a:pt x="20944" y="1133"/>
                </a:lnTo>
                <a:lnTo>
                  <a:pt x="21038" y="1133"/>
                </a:lnTo>
                <a:lnTo>
                  <a:pt x="21132" y="1416"/>
                </a:lnTo>
                <a:lnTo>
                  <a:pt x="21604" y="1227"/>
                </a:lnTo>
                <a:lnTo>
                  <a:pt x="21510" y="1039"/>
                </a:lnTo>
                <a:lnTo>
                  <a:pt x="21510" y="944"/>
                </a:lnTo>
                <a:lnTo>
                  <a:pt x="21698" y="944"/>
                </a:lnTo>
                <a:lnTo>
                  <a:pt x="21604" y="1039"/>
                </a:lnTo>
                <a:lnTo>
                  <a:pt x="21982" y="1039"/>
                </a:lnTo>
                <a:lnTo>
                  <a:pt x="21887" y="1227"/>
                </a:lnTo>
                <a:lnTo>
                  <a:pt x="21887" y="1227"/>
                </a:lnTo>
                <a:lnTo>
                  <a:pt x="22170" y="1039"/>
                </a:lnTo>
                <a:lnTo>
                  <a:pt x="22265" y="1227"/>
                </a:lnTo>
                <a:lnTo>
                  <a:pt x="22265" y="1133"/>
                </a:lnTo>
                <a:lnTo>
                  <a:pt x="22265" y="1039"/>
                </a:lnTo>
                <a:lnTo>
                  <a:pt x="22548" y="1039"/>
                </a:lnTo>
                <a:lnTo>
                  <a:pt x="22642" y="1322"/>
                </a:lnTo>
                <a:lnTo>
                  <a:pt x="23019" y="1227"/>
                </a:lnTo>
                <a:lnTo>
                  <a:pt x="23208" y="1133"/>
                </a:lnTo>
                <a:lnTo>
                  <a:pt x="23302" y="1039"/>
                </a:lnTo>
                <a:lnTo>
                  <a:pt x="23397" y="1133"/>
                </a:lnTo>
                <a:lnTo>
                  <a:pt x="23397" y="1227"/>
                </a:lnTo>
                <a:lnTo>
                  <a:pt x="23680" y="1227"/>
                </a:lnTo>
                <a:lnTo>
                  <a:pt x="23868" y="1133"/>
                </a:lnTo>
                <a:lnTo>
                  <a:pt x="24057" y="1227"/>
                </a:lnTo>
                <a:lnTo>
                  <a:pt x="24246" y="1227"/>
                </a:lnTo>
                <a:lnTo>
                  <a:pt x="24246" y="1133"/>
                </a:lnTo>
                <a:lnTo>
                  <a:pt x="24529" y="1227"/>
                </a:lnTo>
                <a:lnTo>
                  <a:pt x="24906" y="1322"/>
                </a:lnTo>
                <a:lnTo>
                  <a:pt x="25179" y="1048"/>
                </a:lnTo>
                <a:lnTo>
                  <a:pt x="25095" y="1133"/>
                </a:lnTo>
                <a:lnTo>
                  <a:pt x="25189" y="1227"/>
                </a:lnTo>
                <a:lnTo>
                  <a:pt x="25189" y="1133"/>
                </a:lnTo>
                <a:lnTo>
                  <a:pt x="25283" y="1039"/>
                </a:lnTo>
                <a:lnTo>
                  <a:pt x="25378" y="944"/>
                </a:lnTo>
                <a:lnTo>
                  <a:pt x="25472" y="944"/>
                </a:lnTo>
                <a:lnTo>
                  <a:pt x="25472" y="1133"/>
                </a:lnTo>
                <a:lnTo>
                  <a:pt x="25566" y="1039"/>
                </a:lnTo>
                <a:lnTo>
                  <a:pt x="25661" y="1039"/>
                </a:lnTo>
                <a:lnTo>
                  <a:pt x="25566" y="1133"/>
                </a:lnTo>
                <a:lnTo>
                  <a:pt x="25661" y="1227"/>
                </a:lnTo>
                <a:lnTo>
                  <a:pt x="25849" y="1322"/>
                </a:lnTo>
                <a:lnTo>
                  <a:pt x="25944" y="1133"/>
                </a:lnTo>
                <a:lnTo>
                  <a:pt x="26132" y="1039"/>
                </a:lnTo>
                <a:lnTo>
                  <a:pt x="26132" y="1039"/>
                </a:lnTo>
                <a:lnTo>
                  <a:pt x="26038" y="1227"/>
                </a:lnTo>
                <a:lnTo>
                  <a:pt x="26132" y="1322"/>
                </a:lnTo>
                <a:lnTo>
                  <a:pt x="26321" y="1416"/>
                </a:lnTo>
                <a:lnTo>
                  <a:pt x="26415" y="1416"/>
                </a:lnTo>
                <a:lnTo>
                  <a:pt x="26887" y="1227"/>
                </a:lnTo>
                <a:lnTo>
                  <a:pt x="27264" y="944"/>
                </a:lnTo>
                <a:lnTo>
                  <a:pt x="27170" y="944"/>
                </a:lnTo>
                <a:lnTo>
                  <a:pt x="27264" y="850"/>
                </a:lnTo>
                <a:lnTo>
                  <a:pt x="26981" y="756"/>
                </a:lnTo>
                <a:lnTo>
                  <a:pt x="26887" y="944"/>
                </a:lnTo>
                <a:lnTo>
                  <a:pt x="26793" y="1133"/>
                </a:lnTo>
                <a:lnTo>
                  <a:pt x="26793" y="661"/>
                </a:lnTo>
                <a:lnTo>
                  <a:pt x="26604" y="944"/>
                </a:lnTo>
                <a:lnTo>
                  <a:pt x="26510" y="850"/>
                </a:lnTo>
                <a:lnTo>
                  <a:pt x="26415" y="756"/>
                </a:lnTo>
                <a:lnTo>
                  <a:pt x="26321" y="944"/>
                </a:lnTo>
                <a:lnTo>
                  <a:pt x="26227" y="661"/>
                </a:lnTo>
                <a:lnTo>
                  <a:pt x="26038" y="756"/>
                </a:lnTo>
                <a:lnTo>
                  <a:pt x="25849" y="661"/>
                </a:lnTo>
                <a:lnTo>
                  <a:pt x="25378" y="567"/>
                </a:lnTo>
                <a:lnTo>
                  <a:pt x="25283" y="661"/>
                </a:lnTo>
                <a:lnTo>
                  <a:pt x="25095" y="756"/>
                </a:lnTo>
                <a:lnTo>
                  <a:pt x="25189" y="473"/>
                </a:lnTo>
                <a:lnTo>
                  <a:pt x="25000" y="661"/>
                </a:lnTo>
                <a:lnTo>
                  <a:pt x="25000" y="661"/>
                </a:lnTo>
                <a:lnTo>
                  <a:pt x="25095" y="473"/>
                </a:lnTo>
                <a:lnTo>
                  <a:pt x="24906" y="567"/>
                </a:lnTo>
                <a:lnTo>
                  <a:pt x="24717" y="567"/>
                </a:lnTo>
                <a:lnTo>
                  <a:pt x="24717" y="756"/>
                </a:lnTo>
                <a:lnTo>
                  <a:pt x="24623" y="1039"/>
                </a:lnTo>
                <a:lnTo>
                  <a:pt x="24623" y="850"/>
                </a:lnTo>
                <a:lnTo>
                  <a:pt x="24717" y="661"/>
                </a:lnTo>
                <a:lnTo>
                  <a:pt x="24623" y="756"/>
                </a:lnTo>
                <a:lnTo>
                  <a:pt x="24623" y="661"/>
                </a:lnTo>
                <a:lnTo>
                  <a:pt x="24529" y="473"/>
                </a:lnTo>
                <a:lnTo>
                  <a:pt x="24529" y="661"/>
                </a:lnTo>
                <a:lnTo>
                  <a:pt x="24434" y="567"/>
                </a:lnTo>
                <a:lnTo>
                  <a:pt x="24340" y="378"/>
                </a:lnTo>
                <a:lnTo>
                  <a:pt x="24246" y="567"/>
                </a:lnTo>
                <a:lnTo>
                  <a:pt x="23963" y="567"/>
                </a:lnTo>
                <a:lnTo>
                  <a:pt x="23397" y="661"/>
                </a:lnTo>
                <a:lnTo>
                  <a:pt x="23114" y="661"/>
                </a:lnTo>
                <a:lnTo>
                  <a:pt x="22925" y="567"/>
                </a:lnTo>
                <a:lnTo>
                  <a:pt x="22925" y="473"/>
                </a:lnTo>
                <a:lnTo>
                  <a:pt x="23019" y="473"/>
                </a:lnTo>
                <a:lnTo>
                  <a:pt x="22642" y="378"/>
                </a:lnTo>
                <a:lnTo>
                  <a:pt x="22736" y="473"/>
                </a:lnTo>
                <a:lnTo>
                  <a:pt x="22548" y="473"/>
                </a:lnTo>
                <a:lnTo>
                  <a:pt x="22642" y="284"/>
                </a:lnTo>
                <a:lnTo>
                  <a:pt x="22548" y="190"/>
                </a:lnTo>
                <a:lnTo>
                  <a:pt x="22453" y="190"/>
                </a:lnTo>
                <a:lnTo>
                  <a:pt x="22359" y="284"/>
                </a:lnTo>
                <a:lnTo>
                  <a:pt x="22170" y="378"/>
                </a:lnTo>
                <a:lnTo>
                  <a:pt x="22076" y="284"/>
                </a:lnTo>
                <a:lnTo>
                  <a:pt x="22170" y="473"/>
                </a:lnTo>
                <a:lnTo>
                  <a:pt x="21887" y="190"/>
                </a:lnTo>
                <a:lnTo>
                  <a:pt x="21793" y="190"/>
                </a:lnTo>
                <a:lnTo>
                  <a:pt x="21698" y="378"/>
                </a:lnTo>
                <a:lnTo>
                  <a:pt x="21604" y="756"/>
                </a:lnTo>
                <a:lnTo>
                  <a:pt x="21415" y="661"/>
                </a:lnTo>
                <a:lnTo>
                  <a:pt x="21510" y="473"/>
                </a:lnTo>
                <a:lnTo>
                  <a:pt x="21604" y="284"/>
                </a:lnTo>
                <a:lnTo>
                  <a:pt x="21415" y="284"/>
                </a:lnTo>
                <a:lnTo>
                  <a:pt x="21415" y="190"/>
                </a:lnTo>
                <a:lnTo>
                  <a:pt x="21227" y="378"/>
                </a:lnTo>
                <a:lnTo>
                  <a:pt x="20944" y="567"/>
                </a:lnTo>
                <a:lnTo>
                  <a:pt x="20566" y="1"/>
                </a:lnTo>
                <a:lnTo>
                  <a:pt x="20472" y="95"/>
                </a:lnTo>
                <a:lnTo>
                  <a:pt x="20472" y="190"/>
                </a:lnTo>
                <a:lnTo>
                  <a:pt x="20472" y="378"/>
                </a:lnTo>
                <a:lnTo>
                  <a:pt x="20283" y="284"/>
                </a:lnTo>
                <a:lnTo>
                  <a:pt x="20283" y="190"/>
                </a:lnTo>
                <a:lnTo>
                  <a:pt x="20378" y="95"/>
                </a:lnTo>
                <a:lnTo>
                  <a:pt x="20283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6" name="Shape 46"/>
          <p:cNvSpPr/>
          <p:nvPr/>
        </p:nvSpPr>
        <p:spPr>
          <a:xfrm>
            <a:off x="6059300" y="2600050"/>
            <a:ext cx="2058016" cy="1015967"/>
          </a:xfrm>
          <a:custGeom>
            <a:avLst/>
            <a:gdLst/>
            <a:ahLst/>
            <a:cxnLst/>
            <a:rect l="0" t="0" r="0" b="0"/>
            <a:pathLst>
              <a:path w="65189" h="62358" extrusionOk="0">
                <a:moveTo>
                  <a:pt x="40283" y="1525"/>
                </a:moveTo>
                <a:lnTo>
                  <a:pt x="40000" y="1541"/>
                </a:lnTo>
                <a:lnTo>
                  <a:pt x="40000" y="1541"/>
                </a:lnTo>
                <a:lnTo>
                  <a:pt x="39811" y="1604"/>
                </a:lnTo>
                <a:lnTo>
                  <a:pt x="40283" y="1525"/>
                </a:lnTo>
                <a:close/>
                <a:moveTo>
                  <a:pt x="22547" y="1793"/>
                </a:moveTo>
                <a:lnTo>
                  <a:pt x="22359" y="1887"/>
                </a:lnTo>
                <a:lnTo>
                  <a:pt x="21981" y="2359"/>
                </a:lnTo>
                <a:lnTo>
                  <a:pt x="24057" y="1981"/>
                </a:lnTo>
                <a:lnTo>
                  <a:pt x="23208" y="2076"/>
                </a:lnTo>
                <a:lnTo>
                  <a:pt x="22925" y="1981"/>
                </a:lnTo>
                <a:lnTo>
                  <a:pt x="22642" y="1887"/>
                </a:lnTo>
                <a:lnTo>
                  <a:pt x="22642" y="1793"/>
                </a:lnTo>
                <a:close/>
                <a:moveTo>
                  <a:pt x="64528" y="13585"/>
                </a:moveTo>
                <a:lnTo>
                  <a:pt x="64528" y="13679"/>
                </a:lnTo>
                <a:lnTo>
                  <a:pt x="64551" y="13679"/>
                </a:lnTo>
                <a:lnTo>
                  <a:pt x="64528" y="13585"/>
                </a:lnTo>
                <a:close/>
                <a:moveTo>
                  <a:pt x="33868" y="58678"/>
                </a:moveTo>
                <a:lnTo>
                  <a:pt x="34057" y="58772"/>
                </a:lnTo>
                <a:lnTo>
                  <a:pt x="34057" y="58772"/>
                </a:lnTo>
                <a:lnTo>
                  <a:pt x="33962" y="58678"/>
                </a:lnTo>
                <a:close/>
                <a:moveTo>
                  <a:pt x="30849" y="58678"/>
                </a:moveTo>
                <a:lnTo>
                  <a:pt x="30943" y="58772"/>
                </a:lnTo>
                <a:lnTo>
                  <a:pt x="30283" y="58867"/>
                </a:lnTo>
                <a:lnTo>
                  <a:pt x="30472" y="58772"/>
                </a:lnTo>
                <a:lnTo>
                  <a:pt x="30849" y="58678"/>
                </a:lnTo>
                <a:close/>
                <a:moveTo>
                  <a:pt x="32264" y="59056"/>
                </a:moveTo>
                <a:lnTo>
                  <a:pt x="33113" y="59244"/>
                </a:lnTo>
                <a:lnTo>
                  <a:pt x="31698" y="59339"/>
                </a:lnTo>
                <a:lnTo>
                  <a:pt x="31415" y="59339"/>
                </a:lnTo>
                <a:lnTo>
                  <a:pt x="32264" y="59056"/>
                </a:lnTo>
                <a:close/>
                <a:moveTo>
                  <a:pt x="60849" y="0"/>
                </a:moveTo>
                <a:lnTo>
                  <a:pt x="58679" y="95"/>
                </a:lnTo>
                <a:lnTo>
                  <a:pt x="56792" y="189"/>
                </a:lnTo>
                <a:lnTo>
                  <a:pt x="58584" y="378"/>
                </a:lnTo>
                <a:lnTo>
                  <a:pt x="58301" y="189"/>
                </a:lnTo>
                <a:lnTo>
                  <a:pt x="59151" y="378"/>
                </a:lnTo>
                <a:lnTo>
                  <a:pt x="58679" y="472"/>
                </a:lnTo>
                <a:lnTo>
                  <a:pt x="58018" y="472"/>
                </a:lnTo>
                <a:lnTo>
                  <a:pt x="56792" y="283"/>
                </a:lnTo>
                <a:lnTo>
                  <a:pt x="55943" y="283"/>
                </a:lnTo>
                <a:lnTo>
                  <a:pt x="54528" y="378"/>
                </a:lnTo>
                <a:lnTo>
                  <a:pt x="50660" y="378"/>
                </a:lnTo>
                <a:lnTo>
                  <a:pt x="48585" y="472"/>
                </a:lnTo>
                <a:lnTo>
                  <a:pt x="46226" y="472"/>
                </a:lnTo>
                <a:lnTo>
                  <a:pt x="43868" y="283"/>
                </a:lnTo>
                <a:lnTo>
                  <a:pt x="44056" y="472"/>
                </a:lnTo>
                <a:lnTo>
                  <a:pt x="44339" y="472"/>
                </a:lnTo>
                <a:lnTo>
                  <a:pt x="43396" y="661"/>
                </a:lnTo>
                <a:lnTo>
                  <a:pt x="42170" y="849"/>
                </a:lnTo>
                <a:lnTo>
                  <a:pt x="40849" y="755"/>
                </a:lnTo>
                <a:lnTo>
                  <a:pt x="40377" y="661"/>
                </a:lnTo>
                <a:lnTo>
                  <a:pt x="39906" y="566"/>
                </a:lnTo>
                <a:lnTo>
                  <a:pt x="39717" y="566"/>
                </a:lnTo>
                <a:lnTo>
                  <a:pt x="38207" y="661"/>
                </a:lnTo>
                <a:lnTo>
                  <a:pt x="36509" y="944"/>
                </a:lnTo>
                <a:lnTo>
                  <a:pt x="34906" y="1132"/>
                </a:lnTo>
                <a:lnTo>
                  <a:pt x="33585" y="1132"/>
                </a:lnTo>
                <a:lnTo>
                  <a:pt x="33962" y="1038"/>
                </a:lnTo>
                <a:lnTo>
                  <a:pt x="33774" y="944"/>
                </a:lnTo>
                <a:lnTo>
                  <a:pt x="33396" y="944"/>
                </a:lnTo>
                <a:lnTo>
                  <a:pt x="32453" y="1038"/>
                </a:lnTo>
                <a:lnTo>
                  <a:pt x="30283" y="1321"/>
                </a:lnTo>
                <a:lnTo>
                  <a:pt x="30472" y="1415"/>
                </a:lnTo>
                <a:lnTo>
                  <a:pt x="30566" y="1510"/>
                </a:lnTo>
                <a:lnTo>
                  <a:pt x="29151" y="1604"/>
                </a:lnTo>
                <a:lnTo>
                  <a:pt x="29057" y="1698"/>
                </a:lnTo>
                <a:lnTo>
                  <a:pt x="29717" y="1698"/>
                </a:lnTo>
                <a:lnTo>
                  <a:pt x="28208" y="1793"/>
                </a:lnTo>
                <a:lnTo>
                  <a:pt x="27547" y="1793"/>
                </a:lnTo>
                <a:lnTo>
                  <a:pt x="27642" y="1698"/>
                </a:lnTo>
                <a:lnTo>
                  <a:pt x="28585" y="1510"/>
                </a:lnTo>
                <a:lnTo>
                  <a:pt x="27736" y="1604"/>
                </a:lnTo>
                <a:lnTo>
                  <a:pt x="26887" y="1698"/>
                </a:lnTo>
                <a:lnTo>
                  <a:pt x="26038" y="1698"/>
                </a:lnTo>
                <a:lnTo>
                  <a:pt x="25189" y="1793"/>
                </a:lnTo>
                <a:lnTo>
                  <a:pt x="25189" y="1793"/>
                </a:lnTo>
                <a:lnTo>
                  <a:pt x="25755" y="1698"/>
                </a:lnTo>
                <a:lnTo>
                  <a:pt x="24906" y="1793"/>
                </a:lnTo>
                <a:lnTo>
                  <a:pt x="24057" y="1981"/>
                </a:lnTo>
                <a:lnTo>
                  <a:pt x="25094" y="1887"/>
                </a:lnTo>
                <a:lnTo>
                  <a:pt x="26132" y="1981"/>
                </a:lnTo>
                <a:lnTo>
                  <a:pt x="24906" y="2264"/>
                </a:lnTo>
                <a:lnTo>
                  <a:pt x="23585" y="2359"/>
                </a:lnTo>
                <a:lnTo>
                  <a:pt x="23585" y="2453"/>
                </a:lnTo>
                <a:lnTo>
                  <a:pt x="23585" y="2547"/>
                </a:lnTo>
                <a:lnTo>
                  <a:pt x="25566" y="2359"/>
                </a:lnTo>
                <a:lnTo>
                  <a:pt x="27547" y="2264"/>
                </a:lnTo>
                <a:lnTo>
                  <a:pt x="29434" y="1981"/>
                </a:lnTo>
                <a:lnTo>
                  <a:pt x="30377" y="1793"/>
                </a:lnTo>
                <a:lnTo>
                  <a:pt x="31321" y="1604"/>
                </a:lnTo>
                <a:lnTo>
                  <a:pt x="30472" y="1887"/>
                </a:lnTo>
                <a:lnTo>
                  <a:pt x="30660" y="1981"/>
                </a:lnTo>
                <a:lnTo>
                  <a:pt x="31038" y="2076"/>
                </a:lnTo>
                <a:lnTo>
                  <a:pt x="31981" y="2170"/>
                </a:lnTo>
                <a:lnTo>
                  <a:pt x="33302" y="2170"/>
                </a:lnTo>
                <a:lnTo>
                  <a:pt x="34717" y="2076"/>
                </a:lnTo>
                <a:lnTo>
                  <a:pt x="37075" y="1887"/>
                </a:lnTo>
                <a:lnTo>
                  <a:pt x="37830" y="1793"/>
                </a:lnTo>
                <a:lnTo>
                  <a:pt x="37924" y="1698"/>
                </a:lnTo>
                <a:lnTo>
                  <a:pt x="38868" y="1604"/>
                </a:lnTo>
                <a:lnTo>
                  <a:pt x="38962" y="1510"/>
                </a:lnTo>
                <a:lnTo>
                  <a:pt x="38868" y="1510"/>
                </a:lnTo>
                <a:lnTo>
                  <a:pt x="38113" y="1415"/>
                </a:lnTo>
                <a:lnTo>
                  <a:pt x="40000" y="1510"/>
                </a:lnTo>
                <a:lnTo>
                  <a:pt x="38868" y="1604"/>
                </a:lnTo>
                <a:lnTo>
                  <a:pt x="40000" y="1541"/>
                </a:lnTo>
                <a:lnTo>
                  <a:pt x="40000" y="1541"/>
                </a:lnTo>
                <a:lnTo>
                  <a:pt x="40094" y="1510"/>
                </a:lnTo>
                <a:lnTo>
                  <a:pt x="40377" y="1510"/>
                </a:lnTo>
                <a:lnTo>
                  <a:pt x="40283" y="1525"/>
                </a:lnTo>
                <a:lnTo>
                  <a:pt x="40283" y="1525"/>
                </a:lnTo>
                <a:lnTo>
                  <a:pt x="40566" y="1510"/>
                </a:lnTo>
                <a:lnTo>
                  <a:pt x="41509" y="1604"/>
                </a:lnTo>
                <a:lnTo>
                  <a:pt x="44151" y="1415"/>
                </a:lnTo>
                <a:lnTo>
                  <a:pt x="45000" y="1321"/>
                </a:lnTo>
                <a:lnTo>
                  <a:pt x="44434" y="1321"/>
                </a:lnTo>
                <a:lnTo>
                  <a:pt x="45188" y="1132"/>
                </a:lnTo>
                <a:lnTo>
                  <a:pt x="45660" y="1227"/>
                </a:lnTo>
                <a:lnTo>
                  <a:pt x="45755" y="1227"/>
                </a:lnTo>
                <a:lnTo>
                  <a:pt x="45755" y="1321"/>
                </a:lnTo>
                <a:lnTo>
                  <a:pt x="45377" y="1321"/>
                </a:lnTo>
                <a:lnTo>
                  <a:pt x="46038" y="1415"/>
                </a:lnTo>
                <a:lnTo>
                  <a:pt x="46792" y="1321"/>
                </a:lnTo>
                <a:lnTo>
                  <a:pt x="46792" y="1227"/>
                </a:lnTo>
                <a:lnTo>
                  <a:pt x="46981" y="1321"/>
                </a:lnTo>
                <a:lnTo>
                  <a:pt x="47547" y="1321"/>
                </a:lnTo>
                <a:lnTo>
                  <a:pt x="47358" y="1510"/>
                </a:lnTo>
                <a:lnTo>
                  <a:pt x="46981" y="1510"/>
                </a:lnTo>
                <a:lnTo>
                  <a:pt x="46792" y="1415"/>
                </a:lnTo>
                <a:lnTo>
                  <a:pt x="43868" y="1698"/>
                </a:lnTo>
                <a:lnTo>
                  <a:pt x="45566" y="1698"/>
                </a:lnTo>
                <a:lnTo>
                  <a:pt x="47264" y="1604"/>
                </a:lnTo>
                <a:lnTo>
                  <a:pt x="50566" y="1321"/>
                </a:lnTo>
                <a:lnTo>
                  <a:pt x="52169" y="1227"/>
                </a:lnTo>
                <a:lnTo>
                  <a:pt x="55471" y="1227"/>
                </a:lnTo>
                <a:lnTo>
                  <a:pt x="57075" y="1415"/>
                </a:lnTo>
                <a:lnTo>
                  <a:pt x="56603" y="1321"/>
                </a:lnTo>
                <a:lnTo>
                  <a:pt x="56509" y="1227"/>
                </a:lnTo>
                <a:lnTo>
                  <a:pt x="57264" y="1132"/>
                </a:lnTo>
                <a:lnTo>
                  <a:pt x="58396" y="1227"/>
                </a:lnTo>
                <a:lnTo>
                  <a:pt x="58773" y="1227"/>
                </a:lnTo>
                <a:lnTo>
                  <a:pt x="58962" y="1321"/>
                </a:lnTo>
                <a:lnTo>
                  <a:pt x="59905" y="1321"/>
                </a:lnTo>
                <a:lnTo>
                  <a:pt x="61037" y="1510"/>
                </a:lnTo>
                <a:lnTo>
                  <a:pt x="61603" y="1698"/>
                </a:lnTo>
                <a:lnTo>
                  <a:pt x="62075" y="1887"/>
                </a:lnTo>
                <a:lnTo>
                  <a:pt x="62452" y="2076"/>
                </a:lnTo>
                <a:lnTo>
                  <a:pt x="62547" y="2359"/>
                </a:lnTo>
                <a:lnTo>
                  <a:pt x="62641" y="4528"/>
                </a:lnTo>
                <a:lnTo>
                  <a:pt x="62641" y="8113"/>
                </a:lnTo>
                <a:lnTo>
                  <a:pt x="62547" y="17547"/>
                </a:lnTo>
                <a:lnTo>
                  <a:pt x="62547" y="22547"/>
                </a:lnTo>
                <a:lnTo>
                  <a:pt x="62641" y="27075"/>
                </a:lnTo>
                <a:lnTo>
                  <a:pt x="62830" y="30849"/>
                </a:lnTo>
                <a:lnTo>
                  <a:pt x="62924" y="32169"/>
                </a:lnTo>
                <a:lnTo>
                  <a:pt x="63113" y="33207"/>
                </a:lnTo>
                <a:lnTo>
                  <a:pt x="63113" y="34528"/>
                </a:lnTo>
                <a:lnTo>
                  <a:pt x="63207" y="35943"/>
                </a:lnTo>
                <a:lnTo>
                  <a:pt x="63207" y="36886"/>
                </a:lnTo>
                <a:lnTo>
                  <a:pt x="63113" y="38396"/>
                </a:lnTo>
                <a:lnTo>
                  <a:pt x="62830" y="42358"/>
                </a:lnTo>
                <a:lnTo>
                  <a:pt x="62547" y="46509"/>
                </a:lnTo>
                <a:lnTo>
                  <a:pt x="62452" y="48207"/>
                </a:lnTo>
                <a:lnTo>
                  <a:pt x="62547" y="49527"/>
                </a:lnTo>
                <a:lnTo>
                  <a:pt x="62547" y="51131"/>
                </a:lnTo>
                <a:lnTo>
                  <a:pt x="62547" y="52735"/>
                </a:lnTo>
                <a:lnTo>
                  <a:pt x="62358" y="53584"/>
                </a:lnTo>
                <a:lnTo>
                  <a:pt x="62264" y="54339"/>
                </a:lnTo>
                <a:lnTo>
                  <a:pt x="61981" y="55093"/>
                </a:lnTo>
                <a:lnTo>
                  <a:pt x="61603" y="55754"/>
                </a:lnTo>
                <a:lnTo>
                  <a:pt x="61792" y="55754"/>
                </a:lnTo>
                <a:lnTo>
                  <a:pt x="61886" y="55565"/>
                </a:lnTo>
                <a:lnTo>
                  <a:pt x="62169" y="55376"/>
                </a:lnTo>
                <a:lnTo>
                  <a:pt x="62264" y="55565"/>
                </a:lnTo>
                <a:lnTo>
                  <a:pt x="62169" y="55754"/>
                </a:lnTo>
                <a:lnTo>
                  <a:pt x="61981" y="56225"/>
                </a:lnTo>
                <a:lnTo>
                  <a:pt x="61792" y="56037"/>
                </a:lnTo>
                <a:lnTo>
                  <a:pt x="61509" y="55754"/>
                </a:lnTo>
                <a:lnTo>
                  <a:pt x="61603" y="55942"/>
                </a:lnTo>
                <a:lnTo>
                  <a:pt x="61509" y="55942"/>
                </a:lnTo>
                <a:lnTo>
                  <a:pt x="61603" y="56037"/>
                </a:lnTo>
                <a:lnTo>
                  <a:pt x="60094" y="56320"/>
                </a:lnTo>
                <a:lnTo>
                  <a:pt x="58773" y="56414"/>
                </a:lnTo>
                <a:lnTo>
                  <a:pt x="57547" y="56508"/>
                </a:lnTo>
                <a:lnTo>
                  <a:pt x="56415" y="56508"/>
                </a:lnTo>
                <a:lnTo>
                  <a:pt x="56698" y="56320"/>
                </a:lnTo>
                <a:lnTo>
                  <a:pt x="56698" y="56320"/>
                </a:lnTo>
                <a:lnTo>
                  <a:pt x="56037" y="56508"/>
                </a:lnTo>
                <a:lnTo>
                  <a:pt x="54811" y="56886"/>
                </a:lnTo>
                <a:lnTo>
                  <a:pt x="53679" y="57074"/>
                </a:lnTo>
                <a:lnTo>
                  <a:pt x="53868" y="56791"/>
                </a:lnTo>
                <a:lnTo>
                  <a:pt x="54245" y="56697"/>
                </a:lnTo>
                <a:lnTo>
                  <a:pt x="53019" y="56886"/>
                </a:lnTo>
                <a:lnTo>
                  <a:pt x="51698" y="56980"/>
                </a:lnTo>
                <a:lnTo>
                  <a:pt x="50943" y="57074"/>
                </a:lnTo>
                <a:lnTo>
                  <a:pt x="51132" y="57169"/>
                </a:lnTo>
                <a:lnTo>
                  <a:pt x="48962" y="57452"/>
                </a:lnTo>
                <a:lnTo>
                  <a:pt x="48962" y="57357"/>
                </a:lnTo>
                <a:lnTo>
                  <a:pt x="48019" y="57452"/>
                </a:lnTo>
                <a:lnTo>
                  <a:pt x="47641" y="57452"/>
                </a:lnTo>
                <a:lnTo>
                  <a:pt x="46604" y="57546"/>
                </a:lnTo>
                <a:lnTo>
                  <a:pt x="44717" y="57546"/>
                </a:lnTo>
                <a:lnTo>
                  <a:pt x="44339" y="57452"/>
                </a:lnTo>
                <a:lnTo>
                  <a:pt x="45000" y="57263"/>
                </a:lnTo>
                <a:lnTo>
                  <a:pt x="40000" y="57829"/>
                </a:lnTo>
                <a:lnTo>
                  <a:pt x="38019" y="58206"/>
                </a:lnTo>
                <a:lnTo>
                  <a:pt x="37547" y="58018"/>
                </a:lnTo>
                <a:lnTo>
                  <a:pt x="37075" y="58018"/>
                </a:lnTo>
                <a:lnTo>
                  <a:pt x="36698" y="58112"/>
                </a:lnTo>
                <a:lnTo>
                  <a:pt x="36415" y="58301"/>
                </a:lnTo>
                <a:lnTo>
                  <a:pt x="36038" y="58301"/>
                </a:lnTo>
                <a:lnTo>
                  <a:pt x="36038" y="58395"/>
                </a:lnTo>
                <a:lnTo>
                  <a:pt x="36321" y="58395"/>
                </a:lnTo>
                <a:lnTo>
                  <a:pt x="36132" y="58678"/>
                </a:lnTo>
                <a:lnTo>
                  <a:pt x="37075" y="58678"/>
                </a:lnTo>
                <a:lnTo>
                  <a:pt x="37830" y="58584"/>
                </a:lnTo>
                <a:lnTo>
                  <a:pt x="38585" y="58489"/>
                </a:lnTo>
                <a:lnTo>
                  <a:pt x="39434" y="58489"/>
                </a:lnTo>
                <a:lnTo>
                  <a:pt x="38585" y="58867"/>
                </a:lnTo>
                <a:lnTo>
                  <a:pt x="37358" y="59244"/>
                </a:lnTo>
                <a:lnTo>
                  <a:pt x="36792" y="59339"/>
                </a:lnTo>
                <a:lnTo>
                  <a:pt x="36226" y="59339"/>
                </a:lnTo>
                <a:lnTo>
                  <a:pt x="35755" y="59244"/>
                </a:lnTo>
                <a:lnTo>
                  <a:pt x="35566" y="59056"/>
                </a:lnTo>
                <a:lnTo>
                  <a:pt x="35472" y="58867"/>
                </a:lnTo>
                <a:lnTo>
                  <a:pt x="36509" y="58772"/>
                </a:lnTo>
                <a:lnTo>
                  <a:pt x="35377" y="58678"/>
                </a:lnTo>
                <a:lnTo>
                  <a:pt x="34151" y="58772"/>
                </a:lnTo>
                <a:lnTo>
                  <a:pt x="34057" y="58772"/>
                </a:lnTo>
                <a:lnTo>
                  <a:pt x="33208" y="58961"/>
                </a:lnTo>
                <a:lnTo>
                  <a:pt x="32264" y="59056"/>
                </a:lnTo>
                <a:lnTo>
                  <a:pt x="32264" y="59056"/>
                </a:lnTo>
                <a:lnTo>
                  <a:pt x="33113" y="58867"/>
                </a:lnTo>
                <a:lnTo>
                  <a:pt x="31887" y="58489"/>
                </a:lnTo>
                <a:lnTo>
                  <a:pt x="31132" y="58395"/>
                </a:lnTo>
                <a:lnTo>
                  <a:pt x="31038" y="58301"/>
                </a:lnTo>
                <a:lnTo>
                  <a:pt x="31132" y="58301"/>
                </a:lnTo>
                <a:lnTo>
                  <a:pt x="31509" y="58206"/>
                </a:lnTo>
                <a:lnTo>
                  <a:pt x="30660" y="58206"/>
                </a:lnTo>
                <a:lnTo>
                  <a:pt x="30283" y="58301"/>
                </a:lnTo>
                <a:lnTo>
                  <a:pt x="29906" y="58489"/>
                </a:lnTo>
                <a:lnTo>
                  <a:pt x="29151" y="58678"/>
                </a:lnTo>
                <a:lnTo>
                  <a:pt x="29340" y="58584"/>
                </a:lnTo>
                <a:lnTo>
                  <a:pt x="29434" y="58395"/>
                </a:lnTo>
                <a:lnTo>
                  <a:pt x="29434" y="58395"/>
                </a:lnTo>
                <a:lnTo>
                  <a:pt x="28585" y="58489"/>
                </a:lnTo>
                <a:lnTo>
                  <a:pt x="28491" y="58584"/>
                </a:lnTo>
                <a:lnTo>
                  <a:pt x="28396" y="58678"/>
                </a:lnTo>
                <a:lnTo>
                  <a:pt x="27736" y="58867"/>
                </a:lnTo>
                <a:lnTo>
                  <a:pt x="25660" y="59150"/>
                </a:lnTo>
                <a:lnTo>
                  <a:pt x="22170" y="59622"/>
                </a:lnTo>
                <a:lnTo>
                  <a:pt x="22359" y="59527"/>
                </a:lnTo>
                <a:lnTo>
                  <a:pt x="22359" y="59433"/>
                </a:lnTo>
                <a:lnTo>
                  <a:pt x="22264" y="59433"/>
                </a:lnTo>
                <a:lnTo>
                  <a:pt x="22453" y="59244"/>
                </a:lnTo>
                <a:lnTo>
                  <a:pt x="22453" y="59056"/>
                </a:lnTo>
                <a:lnTo>
                  <a:pt x="21132" y="59339"/>
                </a:lnTo>
                <a:lnTo>
                  <a:pt x="19246" y="59716"/>
                </a:lnTo>
                <a:lnTo>
                  <a:pt x="18208" y="59810"/>
                </a:lnTo>
                <a:lnTo>
                  <a:pt x="17264" y="59905"/>
                </a:lnTo>
                <a:lnTo>
                  <a:pt x="16415" y="59905"/>
                </a:lnTo>
                <a:lnTo>
                  <a:pt x="15849" y="59810"/>
                </a:lnTo>
                <a:lnTo>
                  <a:pt x="14246" y="59810"/>
                </a:lnTo>
                <a:lnTo>
                  <a:pt x="11981" y="59999"/>
                </a:lnTo>
                <a:lnTo>
                  <a:pt x="11981" y="59999"/>
                </a:lnTo>
                <a:lnTo>
                  <a:pt x="12359" y="59905"/>
                </a:lnTo>
                <a:lnTo>
                  <a:pt x="12736" y="59716"/>
                </a:lnTo>
                <a:lnTo>
                  <a:pt x="11415" y="59905"/>
                </a:lnTo>
                <a:lnTo>
                  <a:pt x="10000" y="60093"/>
                </a:lnTo>
                <a:lnTo>
                  <a:pt x="7076" y="60188"/>
                </a:lnTo>
                <a:lnTo>
                  <a:pt x="4151" y="60376"/>
                </a:lnTo>
                <a:lnTo>
                  <a:pt x="2831" y="60471"/>
                </a:lnTo>
                <a:lnTo>
                  <a:pt x="1604" y="60659"/>
                </a:lnTo>
                <a:lnTo>
                  <a:pt x="1227" y="59244"/>
                </a:lnTo>
                <a:lnTo>
                  <a:pt x="1038" y="57735"/>
                </a:lnTo>
                <a:lnTo>
                  <a:pt x="850" y="56131"/>
                </a:lnTo>
                <a:lnTo>
                  <a:pt x="755" y="54433"/>
                </a:lnTo>
                <a:lnTo>
                  <a:pt x="755" y="52735"/>
                </a:lnTo>
                <a:lnTo>
                  <a:pt x="755" y="50942"/>
                </a:lnTo>
                <a:lnTo>
                  <a:pt x="1038" y="47263"/>
                </a:lnTo>
                <a:lnTo>
                  <a:pt x="1321" y="43678"/>
                </a:lnTo>
                <a:lnTo>
                  <a:pt x="1699" y="39999"/>
                </a:lnTo>
                <a:lnTo>
                  <a:pt x="2453" y="33301"/>
                </a:lnTo>
                <a:lnTo>
                  <a:pt x="2548" y="33962"/>
                </a:lnTo>
                <a:lnTo>
                  <a:pt x="2642" y="34622"/>
                </a:lnTo>
                <a:lnTo>
                  <a:pt x="2642" y="33018"/>
                </a:lnTo>
                <a:lnTo>
                  <a:pt x="2551" y="32287"/>
                </a:lnTo>
                <a:lnTo>
                  <a:pt x="2642" y="30000"/>
                </a:lnTo>
                <a:lnTo>
                  <a:pt x="2453" y="30377"/>
                </a:lnTo>
                <a:lnTo>
                  <a:pt x="2453" y="29245"/>
                </a:lnTo>
                <a:lnTo>
                  <a:pt x="2453" y="27830"/>
                </a:lnTo>
                <a:lnTo>
                  <a:pt x="2642" y="28301"/>
                </a:lnTo>
                <a:lnTo>
                  <a:pt x="2736" y="28018"/>
                </a:lnTo>
                <a:lnTo>
                  <a:pt x="2831" y="28018"/>
                </a:lnTo>
                <a:lnTo>
                  <a:pt x="2925" y="28207"/>
                </a:lnTo>
                <a:lnTo>
                  <a:pt x="3019" y="26415"/>
                </a:lnTo>
                <a:lnTo>
                  <a:pt x="3019" y="24811"/>
                </a:lnTo>
                <a:lnTo>
                  <a:pt x="3019" y="23113"/>
                </a:lnTo>
                <a:lnTo>
                  <a:pt x="3019" y="22170"/>
                </a:lnTo>
                <a:lnTo>
                  <a:pt x="3208" y="21320"/>
                </a:lnTo>
                <a:lnTo>
                  <a:pt x="3302" y="19528"/>
                </a:lnTo>
                <a:lnTo>
                  <a:pt x="3302" y="17641"/>
                </a:lnTo>
                <a:lnTo>
                  <a:pt x="3302" y="16887"/>
                </a:lnTo>
                <a:lnTo>
                  <a:pt x="3208" y="16321"/>
                </a:lnTo>
                <a:lnTo>
                  <a:pt x="3397" y="16415"/>
                </a:lnTo>
                <a:lnTo>
                  <a:pt x="3585" y="11981"/>
                </a:lnTo>
                <a:lnTo>
                  <a:pt x="3680" y="11415"/>
                </a:lnTo>
                <a:lnTo>
                  <a:pt x="3680" y="11698"/>
                </a:lnTo>
                <a:lnTo>
                  <a:pt x="3774" y="11132"/>
                </a:lnTo>
                <a:lnTo>
                  <a:pt x="3868" y="10660"/>
                </a:lnTo>
                <a:lnTo>
                  <a:pt x="3774" y="10094"/>
                </a:lnTo>
                <a:lnTo>
                  <a:pt x="3680" y="9623"/>
                </a:lnTo>
                <a:lnTo>
                  <a:pt x="3774" y="9434"/>
                </a:lnTo>
                <a:lnTo>
                  <a:pt x="3868" y="9245"/>
                </a:lnTo>
                <a:lnTo>
                  <a:pt x="4057" y="8491"/>
                </a:lnTo>
                <a:lnTo>
                  <a:pt x="4340" y="6321"/>
                </a:lnTo>
                <a:lnTo>
                  <a:pt x="4623" y="2264"/>
                </a:lnTo>
                <a:lnTo>
                  <a:pt x="3491" y="7170"/>
                </a:lnTo>
                <a:lnTo>
                  <a:pt x="2925" y="9906"/>
                </a:lnTo>
                <a:lnTo>
                  <a:pt x="2359" y="12736"/>
                </a:lnTo>
                <a:lnTo>
                  <a:pt x="1982" y="15377"/>
                </a:lnTo>
                <a:lnTo>
                  <a:pt x="1699" y="17830"/>
                </a:lnTo>
                <a:lnTo>
                  <a:pt x="1510" y="19905"/>
                </a:lnTo>
                <a:lnTo>
                  <a:pt x="1604" y="20754"/>
                </a:lnTo>
                <a:lnTo>
                  <a:pt x="1699" y="21509"/>
                </a:lnTo>
                <a:lnTo>
                  <a:pt x="1321" y="22453"/>
                </a:lnTo>
                <a:lnTo>
                  <a:pt x="1133" y="23585"/>
                </a:lnTo>
                <a:lnTo>
                  <a:pt x="1038" y="24905"/>
                </a:lnTo>
                <a:lnTo>
                  <a:pt x="1038" y="26226"/>
                </a:lnTo>
                <a:lnTo>
                  <a:pt x="1038" y="28962"/>
                </a:lnTo>
                <a:lnTo>
                  <a:pt x="1038" y="31415"/>
                </a:lnTo>
                <a:lnTo>
                  <a:pt x="661" y="40188"/>
                </a:lnTo>
                <a:lnTo>
                  <a:pt x="472" y="44999"/>
                </a:lnTo>
                <a:lnTo>
                  <a:pt x="378" y="49622"/>
                </a:lnTo>
                <a:lnTo>
                  <a:pt x="472" y="51603"/>
                </a:lnTo>
                <a:lnTo>
                  <a:pt x="378" y="53961"/>
                </a:lnTo>
                <a:lnTo>
                  <a:pt x="189" y="53301"/>
                </a:lnTo>
                <a:lnTo>
                  <a:pt x="95" y="52641"/>
                </a:lnTo>
                <a:lnTo>
                  <a:pt x="189" y="53867"/>
                </a:lnTo>
                <a:lnTo>
                  <a:pt x="189" y="55093"/>
                </a:lnTo>
                <a:lnTo>
                  <a:pt x="378" y="55188"/>
                </a:lnTo>
                <a:lnTo>
                  <a:pt x="284" y="56508"/>
                </a:lnTo>
                <a:lnTo>
                  <a:pt x="95" y="54905"/>
                </a:lnTo>
                <a:lnTo>
                  <a:pt x="1" y="58489"/>
                </a:lnTo>
                <a:lnTo>
                  <a:pt x="1" y="62357"/>
                </a:lnTo>
                <a:lnTo>
                  <a:pt x="6038" y="61886"/>
                </a:lnTo>
                <a:lnTo>
                  <a:pt x="8963" y="61697"/>
                </a:lnTo>
                <a:lnTo>
                  <a:pt x="11698" y="61603"/>
                </a:lnTo>
                <a:lnTo>
                  <a:pt x="11698" y="61414"/>
                </a:lnTo>
                <a:lnTo>
                  <a:pt x="11887" y="61225"/>
                </a:lnTo>
                <a:lnTo>
                  <a:pt x="12264" y="61225"/>
                </a:lnTo>
                <a:lnTo>
                  <a:pt x="12548" y="61320"/>
                </a:lnTo>
                <a:lnTo>
                  <a:pt x="12736" y="61414"/>
                </a:lnTo>
                <a:lnTo>
                  <a:pt x="12642" y="61320"/>
                </a:lnTo>
                <a:lnTo>
                  <a:pt x="13302" y="61508"/>
                </a:lnTo>
                <a:lnTo>
                  <a:pt x="13302" y="61508"/>
                </a:lnTo>
                <a:lnTo>
                  <a:pt x="12736" y="61414"/>
                </a:lnTo>
                <a:lnTo>
                  <a:pt x="13019" y="61508"/>
                </a:lnTo>
                <a:lnTo>
                  <a:pt x="12736" y="61603"/>
                </a:lnTo>
                <a:lnTo>
                  <a:pt x="12831" y="61697"/>
                </a:lnTo>
                <a:lnTo>
                  <a:pt x="14246" y="61508"/>
                </a:lnTo>
                <a:lnTo>
                  <a:pt x="13491" y="61508"/>
                </a:lnTo>
                <a:lnTo>
                  <a:pt x="14717" y="61225"/>
                </a:lnTo>
                <a:lnTo>
                  <a:pt x="16038" y="61131"/>
                </a:lnTo>
                <a:lnTo>
                  <a:pt x="18962" y="61131"/>
                </a:lnTo>
                <a:lnTo>
                  <a:pt x="19151" y="61225"/>
                </a:lnTo>
                <a:lnTo>
                  <a:pt x="19623" y="61320"/>
                </a:lnTo>
                <a:lnTo>
                  <a:pt x="21227" y="61320"/>
                </a:lnTo>
                <a:lnTo>
                  <a:pt x="23302" y="61225"/>
                </a:lnTo>
                <a:lnTo>
                  <a:pt x="24245" y="61131"/>
                </a:lnTo>
                <a:lnTo>
                  <a:pt x="25094" y="60942"/>
                </a:lnTo>
                <a:lnTo>
                  <a:pt x="28868" y="60848"/>
                </a:lnTo>
                <a:lnTo>
                  <a:pt x="32642" y="60659"/>
                </a:lnTo>
                <a:lnTo>
                  <a:pt x="36415" y="60376"/>
                </a:lnTo>
                <a:lnTo>
                  <a:pt x="40283" y="60093"/>
                </a:lnTo>
                <a:lnTo>
                  <a:pt x="47830" y="59339"/>
                </a:lnTo>
                <a:lnTo>
                  <a:pt x="55377" y="58678"/>
                </a:lnTo>
                <a:lnTo>
                  <a:pt x="61037" y="58678"/>
                </a:lnTo>
                <a:lnTo>
                  <a:pt x="62264" y="58584"/>
                </a:lnTo>
                <a:lnTo>
                  <a:pt x="63207" y="58395"/>
                </a:lnTo>
                <a:lnTo>
                  <a:pt x="63490" y="58206"/>
                </a:lnTo>
                <a:lnTo>
                  <a:pt x="63773" y="58018"/>
                </a:lnTo>
                <a:lnTo>
                  <a:pt x="63962" y="57735"/>
                </a:lnTo>
                <a:lnTo>
                  <a:pt x="64150" y="57357"/>
                </a:lnTo>
                <a:lnTo>
                  <a:pt x="64339" y="56225"/>
                </a:lnTo>
                <a:lnTo>
                  <a:pt x="64528" y="54716"/>
                </a:lnTo>
                <a:lnTo>
                  <a:pt x="64528" y="53018"/>
                </a:lnTo>
                <a:lnTo>
                  <a:pt x="64622" y="49810"/>
                </a:lnTo>
                <a:lnTo>
                  <a:pt x="64622" y="47546"/>
                </a:lnTo>
                <a:lnTo>
                  <a:pt x="64905" y="40848"/>
                </a:lnTo>
                <a:lnTo>
                  <a:pt x="64999" y="36320"/>
                </a:lnTo>
                <a:lnTo>
                  <a:pt x="65094" y="33301"/>
                </a:lnTo>
                <a:lnTo>
                  <a:pt x="65188" y="33396"/>
                </a:lnTo>
                <a:lnTo>
                  <a:pt x="65188" y="31603"/>
                </a:lnTo>
                <a:lnTo>
                  <a:pt x="65188" y="29811"/>
                </a:lnTo>
                <a:lnTo>
                  <a:pt x="65094" y="30660"/>
                </a:lnTo>
                <a:lnTo>
                  <a:pt x="64905" y="28301"/>
                </a:lnTo>
                <a:lnTo>
                  <a:pt x="64811" y="25849"/>
                </a:lnTo>
                <a:lnTo>
                  <a:pt x="64716" y="23302"/>
                </a:lnTo>
                <a:lnTo>
                  <a:pt x="64622" y="20849"/>
                </a:lnTo>
                <a:lnTo>
                  <a:pt x="64811" y="22075"/>
                </a:lnTo>
                <a:lnTo>
                  <a:pt x="64811" y="20754"/>
                </a:lnTo>
                <a:lnTo>
                  <a:pt x="64811" y="18962"/>
                </a:lnTo>
                <a:lnTo>
                  <a:pt x="64811" y="18868"/>
                </a:lnTo>
                <a:lnTo>
                  <a:pt x="64716" y="17358"/>
                </a:lnTo>
                <a:lnTo>
                  <a:pt x="64811" y="18113"/>
                </a:lnTo>
                <a:lnTo>
                  <a:pt x="64999" y="16981"/>
                </a:lnTo>
                <a:lnTo>
                  <a:pt x="64905" y="15755"/>
                </a:lnTo>
                <a:lnTo>
                  <a:pt x="64811" y="14528"/>
                </a:lnTo>
                <a:lnTo>
                  <a:pt x="64716" y="13396"/>
                </a:lnTo>
                <a:lnTo>
                  <a:pt x="64622" y="13679"/>
                </a:lnTo>
                <a:lnTo>
                  <a:pt x="64551" y="13679"/>
                </a:lnTo>
                <a:lnTo>
                  <a:pt x="64622" y="13962"/>
                </a:lnTo>
                <a:lnTo>
                  <a:pt x="64716" y="15000"/>
                </a:lnTo>
                <a:lnTo>
                  <a:pt x="64528" y="14623"/>
                </a:lnTo>
                <a:lnTo>
                  <a:pt x="64528" y="15094"/>
                </a:lnTo>
                <a:lnTo>
                  <a:pt x="64339" y="12736"/>
                </a:lnTo>
                <a:lnTo>
                  <a:pt x="64150" y="11698"/>
                </a:lnTo>
                <a:lnTo>
                  <a:pt x="64056" y="11604"/>
                </a:lnTo>
                <a:lnTo>
                  <a:pt x="64056" y="11226"/>
                </a:lnTo>
                <a:lnTo>
                  <a:pt x="64245" y="10566"/>
                </a:lnTo>
                <a:lnTo>
                  <a:pt x="64245" y="9811"/>
                </a:lnTo>
                <a:lnTo>
                  <a:pt x="64245" y="9560"/>
                </a:lnTo>
                <a:lnTo>
                  <a:pt x="64433" y="10189"/>
                </a:lnTo>
                <a:lnTo>
                  <a:pt x="64622" y="11604"/>
                </a:lnTo>
                <a:lnTo>
                  <a:pt x="64811" y="13019"/>
                </a:lnTo>
                <a:lnTo>
                  <a:pt x="64905" y="14151"/>
                </a:lnTo>
                <a:lnTo>
                  <a:pt x="64905" y="12830"/>
                </a:lnTo>
                <a:lnTo>
                  <a:pt x="64811" y="11698"/>
                </a:lnTo>
                <a:lnTo>
                  <a:pt x="64528" y="9340"/>
                </a:lnTo>
                <a:lnTo>
                  <a:pt x="64433" y="9528"/>
                </a:lnTo>
                <a:lnTo>
                  <a:pt x="64433" y="9340"/>
                </a:lnTo>
                <a:lnTo>
                  <a:pt x="64245" y="8585"/>
                </a:lnTo>
                <a:lnTo>
                  <a:pt x="64150" y="7264"/>
                </a:lnTo>
                <a:lnTo>
                  <a:pt x="64056" y="9434"/>
                </a:lnTo>
                <a:lnTo>
                  <a:pt x="63773" y="8868"/>
                </a:lnTo>
                <a:lnTo>
                  <a:pt x="63679" y="7925"/>
                </a:lnTo>
                <a:lnTo>
                  <a:pt x="63584" y="6792"/>
                </a:lnTo>
                <a:lnTo>
                  <a:pt x="63490" y="5566"/>
                </a:lnTo>
                <a:lnTo>
                  <a:pt x="63490" y="1227"/>
                </a:lnTo>
                <a:lnTo>
                  <a:pt x="63490" y="661"/>
                </a:lnTo>
                <a:lnTo>
                  <a:pt x="63396" y="566"/>
                </a:lnTo>
                <a:lnTo>
                  <a:pt x="63207" y="378"/>
                </a:lnTo>
                <a:lnTo>
                  <a:pt x="62641" y="189"/>
                </a:lnTo>
                <a:lnTo>
                  <a:pt x="61792" y="95"/>
                </a:lnTo>
                <a:lnTo>
                  <a:pt x="60849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7" name="Shape 47"/>
          <p:cNvSpPr/>
          <p:nvPr/>
        </p:nvSpPr>
        <p:spPr>
          <a:xfrm>
            <a:off x="4045614" y="719847"/>
            <a:ext cx="1052761" cy="922444"/>
          </a:xfrm>
          <a:custGeom>
            <a:avLst/>
            <a:gdLst/>
            <a:ahLst/>
            <a:cxnLst/>
            <a:rect l="0" t="0" r="0" b="0"/>
            <a:pathLst>
              <a:path w="17495" h="15330" extrusionOk="0">
                <a:moveTo>
                  <a:pt x="4648" y="1412"/>
                </a:moveTo>
                <a:lnTo>
                  <a:pt x="4526" y="1485"/>
                </a:lnTo>
                <a:lnTo>
                  <a:pt x="4429" y="1558"/>
                </a:lnTo>
                <a:lnTo>
                  <a:pt x="4258" y="1728"/>
                </a:lnTo>
                <a:lnTo>
                  <a:pt x="4185" y="1825"/>
                </a:lnTo>
                <a:lnTo>
                  <a:pt x="4112" y="1947"/>
                </a:lnTo>
                <a:lnTo>
                  <a:pt x="3869" y="1947"/>
                </a:lnTo>
                <a:lnTo>
                  <a:pt x="3893" y="1898"/>
                </a:lnTo>
                <a:lnTo>
                  <a:pt x="4015" y="1679"/>
                </a:lnTo>
                <a:lnTo>
                  <a:pt x="4088" y="1436"/>
                </a:lnTo>
                <a:lnTo>
                  <a:pt x="4088" y="1412"/>
                </a:lnTo>
                <a:close/>
                <a:moveTo>
                  <a:pt x="4939" y="1412"/>
                </a:moveTo>
                <a:lnTo>
                  <a:pt x="4867" y="1509"/>
                </a:lnTo>
                <a:lnTo>
                  <a:pt x="4818" y="1631"/>
                </a:lnTo>
                <a:lnTo>
                  <a:pt x="4794" y="1752"/>
                </a:lnTo>
                <a:lnTo>
                  <a:pt x="4769" y="1898"/>
                </a:lnTo>
                <a:lnTo>
                  <a:pt x="4769" y="1947"/>
                </a:lnTo>
                <a:lnTo>
                  <a:pt x="4380" y="1947"/>
                </a:lnTo>
                <a:lnTo>
                  <a:pt x="4404" y="1898"/>
                </a:lnTo>
                <a:lnTo>
                  <a:pt x="4526" y="1679"/>
                </a:lnTo>
                <a:lnTo>
                  <a:pt x="4672" y="1436"/>
                </a:lnTo>
                <a:lnTo>
                  <a:pt x="4672" y="1412"/>
                </a:lnTo>
                <a:close/>
                <a:moveTo>
                  <a:pt x="5815" y="1387"/>
                </a:moveTo>
                <a:lnTo>
                  <a:pt x="5645" y="1558"/>
                </a:lnTo>
                <a:lnTo>
                  <a:pt x="5475" y="1704"/>
                </a:lnTo>
                <a:lnTo>
                  <a:pt x="5402" y="1825"/>
                </a:lnTo>
                <a:lnTo>
                  <a:pt x="5304" y="1947"/>
                </a:lnTo>
                <a:lnTo>
                  <a:pt x="5037" y="1947"/>
                </a:lnTo>
                <a:lnTo>
                  <a:pt x="5037" y="1898"/>
                </a:lnTo>
                <a:lnTo>
                  <a:pt x="5061" y="1777"/>
                </a:lnTo>
                <a:lnTo>
                  <a:pt x="5085" y="1631"/>
                </a:lnTo>
                <a:lnTo>
                  <a:pt x="5183" y="1387"/>
                </a:lnTo>
                <a:close/>
                <a:moveTo>
                  <a:pt x="3407" y="1412"/>
                </a:moveTo>
                <a:lnTo>
                  <a:pt x="3285" y="1533"/>
                </a:lnTo>
                <a:lnTo>
                  <a:pt x="3188" y="1679"/>
                </a:lnTo>
                <a:lnTo>
                  <a:pt x="3090" y="1825"/>
                </a:lnTo>
                <a:lnTo>
                  <a:pt x="3042" y="1971"/>
                </a:lnTo>
                <a:lnTo>
                  <a:pt x="2774" y="1971"/>
                </a:lnTo>
                <a:lnTo>
                  <a:pt x="2847" y="1801"/>
                </a:lnTo>
                <a:lnTo>
                  <a:pt x="3042" y="1412"/>
                </a:lnTo>
                <a:close/>
                <a:moveTo>
                  <a:pt x="4039" y="1412"/>
                </a:moveTo>
                <a:lnTo>
                  <a:pt x="3966" y="1509"/>
                </a:lnTo>
                <a:lnTo>
                  <a:pt x="3893" y="1606"/>
                </a:lnTo>
                <a:lnTo>
                  <a:pt x="3747" y="1801"/>
                </a:lnTo>
                <a:lnTo>
                  <a:pt x="3626" y="1947"/>
                </a:lnTo>
                <a:lnTo>
                  <a:pt x="3334" y="1971"/>
                </a:lnTo>
                <a:lnTo>
                  <a:pt x="3455" y="1679"/>
                </a:lnTo>
                <a:lnTo>
                  <a:pt x="3601" y="1412"/>
                </a:lnTo>
                <a:close/>
                <a:moveTo>
                  <a:pt x="2239" y="1412"/>
                </a:moveTo>
                <a:lnTo>
                  <a:pt x="2068" y="1533"/>
                </a:lnTo>
                <a:lnTo>
                  <a:pt x="1947" y="1679"/>
                </a:lnTo>
                <a:lnTo>
                  <a:pt x="1801" y="1825"/>
                </a:lnTo>
                <a:lnTo>
                  <a:pt x="1679" y="1971"/>
                </a:lnTo>
                <a:lnTo>
                  <a:pt x="1509" y="1996"/>
                </a:lnTo>
                <a:lnTo>
                  <a:pt x="1655" y="1704"/>
                </a:lnTo>
                <a:lnTo>
                  <a:pt x="1849" y="1436"/>
                </a:lnTo>
                <a:lnTo>
                  <a:pt x="2166" y="1412"/>
                </a:lnTo>
                <a:close/>
                <a:moveTo>
                  <a:pt x="2896" y="1412"/>
                </a:moveTo>
                <a:lnTo>
                  <a:pt x="2774" y="1558"/>
                </a:lnTo>
                <a:lnTo>
                  <a:pt x="2677" y="1704"/>
                </a:lnTo>
                <a:lnTo>
                  <a:pt x="2579" y="1850"/>
                </a:lnTo>
                <a:lnTo>
                  <a:pt x="2506" y="1996"/>
                </a:lnTo>
                <a:lnTo>
                  <a:pt x="2214" y="1971"/>
                </a:lnTo>
                <a:lnTo>
                  <a:pt x="1995" y="1971"/>
                </a:lnTo>
                <a:lnTo>
                  <a:pt x="2239" y="1679"/>
                </a:lnTo>
                <a:lnTo>
                  <a:pt x="2482" y="1412"/>
                </a:lnTo>
                <a:close/>
                <a:moveTo>
                  <a:pt x="7056" y="1387"/>
                </a:moveTo>
                <a:lnTo>
                  <a:pt x="6935" y="1558"/>
                </a:lnTo>
                <a:lnTo>
                  <a:pt x="6667" y="1898"/>
                </a:lnTo>
                <a:lnTo>
                  <a:pt x="6594" y="1996"/>
                </a:lnTo>
                <a:lnTo>
                  <a:pt x="6278" y="1971"/>
                </a:lnTo>
                <a:lnTo>
                  <a:pt x="6302" y="1898"/>
                </a:lnTo>
                <a:lnTo>
                  <a:pt x="6594" y="1436"/>
                </a:lnTo>
                <a:lnTo>
                  <a:pt x="6570" y="1412"/>
                </a:lnTo>
                <a:lnTo>
                  <a:pt x="6545" y="1412"/>
                </a:lnTo>
                <a:lnTo>
                  <a:pt x="6351" y="1582"/>
                </a:lnTo>
                <a:lnTo>
                  <a:pt x="6156" y="1777"/>
                </a:lnTo>
                <a:lnTo>
                  <a:pt x="6083" y="1874"/>
                </a:lnTo>
                <a:lnTo>
                  <a:pt x="6010" y="1971"/>
                </a:lnTo>
                <a:lnTo>
                  <a:pt x="5596" y="1971"/>
                </a:lnTo>
                <a:lnTo>
                  <a:pt x="5694" y="1801"/>
                </a:lnTo>
                <a:lnTo>
                  <a:pt x="5840" y="1606"/>
                </a:lnTo>
                <a:lnTo>
                  <a:pt x="5986" y="1387"/>
                </a:lnTo>
                <a:close/>
                <a:moveTo>
                  <a:pt x="7665" y="1387"/>
                </a:moveTo>
                <a:lnTo>
                  <a:pt x="7519" y="1509"/>
                </a:lnTo>
                <a:lnTo>
                  <a:pt x="7373" y="1655"/>
                </a:lnTo>
                <a:lnTo>
                  <a:pt x="7251" y="1825"/>
                </a:lnTo>
                <a:lnTo>
                  <a:pt x="7154" y="1996"/>
                </a:lnTo>
                <a:lnTo>
                  <a:pt x="6910" y="1996"/>
                </a:lnTo>
                <a:lnTo>
                  <a:pt x="7056" y="1777"/>
                </a:lnTo>
                <a:lnTo>
                  <a:pt x="7348" y="1387"/>
                </a:lnTo>
                <a:close/>
                <a:moveTo>
                  <a:pt x="15135" y="1412"/>
                </a:moveTo>
                <a:lnTo>
                  <a:pt x="15281" y="1436"/>
                </a:lnTo>
                <a:lnTo>
                  <a:pt x="15524" y="1436"/>
                </a:lnTo>
                <a:lnTo>
                  <a:pt x="15475" y="1509"/>
                </a:lnTo>
                <a:lnTo>
                  <a:pt x="15232" y="1728"/>
                </a:lnTo>
                <a:lnTo>
                  <a:pt x="15135" y="1874"/>
                </a:lnTo>
                <a:lnTo>
                  <a:pt x="15037" y="1996"/>
                </a:lnTo>
                <a:lnTo>
                  <a:pt x="14697" y="1996"/>
                </a:lnTo>
                <a:lnTo>
                  <a:pt x="14794" y="1898"/>
                </a:lnTo>
                <a:lnTo>
                  <a:pt x="14989" y="1655"/>
                </a:lnTo>
                <a:lnTo>
                  <a:pt x="15135" y="1412"/>
                </a:lnTo>
                <a:close/>
                <a:moveTo>
                  <a:pt x="15865" y="1436"/>
                </a:moveTo>
                <a:lnTo>
                  <a:pt x="16254" y="1460"/>
                </a:lnTo>
                <a:lnTo>
                  <a:pt x="16278" y="1460"/>
                </a:lnTo>
                <a:lnTo>
                  <a:pt x="16157" y="1606"/>
                </a:lnTo>
                <a:lnTo>
                  <a:pt x="16035" y="1801"/>
                </a:lnTo>
                <a:lnTo>
                  <a:pt x="15913" y="1996"/>
                </a:lnTo>
                <a:lnTo>
                  <a:pt x="15427" y="1996"/>
                </a:lnTo>
                <a:lnTo>
                  <a:pt x="15646" y="1728"/>
                </a:lnTo>
                <a:lnTo>
                  <a:pt x="15865" y="1436"/>
                </a:lnTo>
                <a:close/>
                <a:moveTo>
                  <a:pt x="8176" y="1387"/>
                </a:moveTo>
                <a:lnTo>
                  <a:pt x="8030" y="1533"/>
                </a:lnTo>
                <a:lnTo>
                  <a:pt x="7884" y="1679"/>
                </a:lnTo>
                <a:lnTo>
                  <a:pt x="7665" y="2020"/>
                </a:lnTo>
                <a:lnTo>
                  <a:pt x="7494" y="2020"/>
                </a:lnTo>
                <a:lnTo>
                  <a:pt x="7640" y="1704"/>
                </a:lnTo>
                <a:lnTo>
                  <a:pt x="7786" y="1387"/>
                </a:lnTo>
                <a:close/>
                <a:moveTo>
                  <a:pt x="8687" y="1387"/>
                </a:moveTo>
                <a:lnTo>
                  <a:pt x="8638" y="1436"/>
                </a:lnTo>
                <a:lnTo>
                  <a:pt x="8419" y="1679"/>
                </a:lnTo>
                <a:lnTo>
                  <a:pt x="8322" y="1825"/>
                </a:lnTo>
                <a:lnTo>
                  <a:pt x="8224" y="1971"/>
                </a:lnTo>
                <a:lnTo>
                  <a:pt x="8224" y="2020"/>
                </a:lnTo>
                <a:lnTo>
                  <a:pt x="8005" y="2020"/>
                </a:lnTo>
                <a:lnTo>
                  <a:pt x="8200" y="1704"/>
                </a:lnTo>
                <a:lnTo>
                  <a:pt x="8273" y="1558"/>
                </a:lnTo>
                <a:lnTo>
                  <a:pt x="8346" y="1387"/>
                </a:lnTo>
                <a:close/>
                <a:moveTo>
                  <a:pt x="9441" y="1387"/>
                </a:moveTo>
                <a:lnTo>
                  <a:pt x="9271" y="1558"/>
                </a:lnTo>
                <a:lnTo>
                  <a:pt x="9125" y="1752"/>
                </a:lnTo>
                <a:lnTo>
                  <a:pt x="9027" y="1874"/>
                </a:lnTo>
                <a:lnTo>
                  <a:pt x="8930" y="2020"/>
                </a:lnTo>
                <a:lnTo>
                  <a:pt x="8468" y="2020"/>
                </a:lnTo>
                <a:lnTo>
                  <a:pt x="8565" y="1923"/>
                </a:lnTo>
                <a:lnTo>
                  <a:pt x="8833" y="1631"/>
                </a:lnTo>
                <a:lnTo>
                  <a:pt x="8954" y="1509"/>
                </a:lnTo>
                <a:lnTo>
                  <a:pt x="9076" y="1387"/>
                </a:lnTo>
                <a:close/>
                <a:moveTo>
                  <a:pt x="10220" y="1363"/>
                </a:moveTo>
                <a:lnTo>
                  <a:pt x="10074" y="1436"/>
                </a:lnTo>
                <a:lnTo>
                  <a:pt x="9952" y="1558"/>
                </a:lnTo>
                <a:lnTo>
                  <a:pt x="9757" y="1801"/>
                </a:lnTo>
                <a:lnTo>
                  <a:pt x="9587" y="2020"/>
                </a:lnTo>
                <a:lnTo>
                  <a:pt x="9271" y="2020"/>
                </a:lnTo>
                <a:lnTo>
                  <a:pt x="9368" y="1874"/>
                </a:lnTo>
                <a:lnTo>
                  <a:pt x="9514" y="1631"/>
                </a:lnTo>
                <a:lnTo>
                  <a:pt x="9587" y="1509"/>
                </a:lnTo>
                <a:lnTo>
                  <a:pt x="9636" y="1387"/>
                </a:lnTo>
                <a:lnTo>
                  <a:pt x="10220" y="1363"/>
                </a:lnTo>
                <a:close/>
                <a:moveTo>
                  <a:pt x="11436" y="1339"/>
                </a:moveTo>
                <a:lnTo>
                  <a:pt x="11290" y="1558"/>
                </a:lnTo>
                <a:lnTo>
                  <a:pt x="11120" y="1777"/>
                </a:lnTo>
                <a:lnTo>
                  <a:pt x="11047" y="1898"/>
                </a:lnTo>
                <a:lnTo>
                  <a:pt x="10998" y="2020"/>
                </a:lnTo>
                <a:lnTo>
                  <a:pt x="10609" y="2020"/>
                </a:lnTo>
                <a:lnTo>
                  <a:pt x="10755" y="1874"/>
                </a:lnTo>
                <a:lnTo>
                  <a:pt x="10877" y="1728"/>
                </a:lnTo>
                <a:lnTo>
                  <a:pt x="10950" y="1582"/>
                </a:lnTo>
                <a:lnTo>
                  <a:pt x="11023" y="1412"/>
                </a:lnTo>
                <a:lnTo>
                  <a:pt x="10998" y="1363"/>
                </a:lnTo>
                <a:lnTo>
                  <a:pt x="10950" y="1363"/>
                </a:lnTo>
                <a:lnTo>
                  <a:pt x="10585" y="1679"/>
                </a:lnTo>
                <a:lnTo>
                  <a:pt x="10244" y="2020"/>
                </a:lnTo>
                <a:lnTo>
                  <a:pt x="9830" y="2020"/>
                </a:lnTo>
                <a:lnTo>
                  <a:pt x="9952" y="1850"/>
                </a:lnTo>
                <a:lnTo>
                  <a:pt x="10074" y="1704"/>
                </a:lnTo>
                <a:lnTo>
                  <a:pt x="10195" y="1533"/>
                </a:lnTo>
                <a:lnTo>
                  <a:pt x="10317" y="1363"/>
                </a:lnTo>
                <a:lnTo>
                  <a:pt x="11436" y="1339"/>
                </a:lnTo>
                <a:close/>
                <a:moveTo>
                  <a:pt x="11996" y="1339"/>
                </a:moveTo>
                <a:lnTo>
                  <a:pt x="11874" y="1485"/>
                </a:lnTo>
                <a:lnTo>
                  <a:pt x="11777" y="1655"/>
                </a:lnTo>
                <a:lnTo>
                  <a:pt x="11704" y="1850"/>
                </a:lnTo>
                <a:lnTo>
                  <a:pt x="11680" y="2020"/>
                </a:lnTo>
                <a:lnTo>
                  <a:pt x="11290" y="2020"/>
                </a:lnTo>
                <a:lnTo>
                  <a:pt x="11388" y="1850"/>
                </a:lnTo>
                <a:lnTo>
                  <a:pt x="11485" y="1679"/>
                </a:lnTo>
                <a:lnTo>
                  <a:pt x="11558" y="1509"/>
                </a:lnTo>
                <a:lnTo>
                  <a:pt x="11631" y="1339"/>
                </a:lnTo>
                <a:close/>
                <a:moveTo>
                  <a:pt x="12993" y="1314"/>
                </a:moveTo>
                <a:lnTo>
                  <a:pt x="12823" y="1485"/>
                </a:lnTo>
                <a:lnTo>
                  <a:pt x="12653" y="1655"/>
                </a:lnTo>
                <a:lnTo>
                  <a:pt x="12507" y="1801"/>
                </a:lnTo>
                <a:lnTo>
                  <a:pt x="12434" y="1898"/>
                </a:lnTo>
                <a:lnTo>
                  <a:pt x="12385" y="2020"/>
                </a:lnTo>
                <a:lnTo>
                  <a:pt x="11972" y="2020"/>
                </a:lnTo>
                <a:lnTo>
                  <a:pt x="12045" y="1801"/>
                </a:lnTo>
                <a:lnTo>
                  <a:pt x="12166" y="1582"/>
                </a:lnTo>
                <a:lnTo>
                  <a:pt x="12312" y="1314"/>
                </a:lnTo>
                <a:close/>
                <a:moveTo>
                  <a:pt x="13115" y="1314"/>
                </a:moveTo>
                <a:lnTo>
                  <a:pt x="13602" y="1339"/>
                </a:lnTo>
                <a:lnTo>
                  <a:pt x="13407" y="1582"/>
                </a:lnTo>
                <a:lnTo>
                  <a:pt x="13261" y="1777"/>
                </a:lnTo>
                <a:lnTo>
                  <a:pt x="13188" y="1898"/>
                </a:lnTo>
                <a:lnTo>
                  <a:pt x="13139" y="2020"/>
                </a:lnTo>
                <a:lnTo>
                  <a:pt x="12677" y="2020"/>
                </a:lnTo>
                <a:lnTo>
                  <a:pt x="12775" y="1825"/>
                </a:lnTo>
                <a:lnTo>
                  <a:pt x="13115" y="1314"/>
                </a:lnTo>
                <a:close/>
                <a:moveTo>
                  <a:pt x="13796" y="1339"/>
                </a:moveTo>
                <a:lnTo>
                  <a:pt x="14137" y="1363"/>
                </a:lnTo>
                <a:lnTo>
                  <a:pt x="13894" y="1631"/>
                </a:lnTo>
                <a:lnTo>
                  <a:pt x="13748" y="1801"/>
                </a:lnTo>
                <a:lnTo>
                  <a:pt x="13699" y="1898"/>
                </a:lnTo>
                <a:lnTo>
                  <a:pt x="13675" y="2020"/>
                </a:lnTo>
                <a:lnTo>
                  <a:pt x="13431" y="2020"/>
                </a:lnTo>
                <a:lnTo>
                  <a:pt x="13553" y="1752"/>
                </a:lnTo>
                <a:lnTo>
                  <a:pt x="13796" y="1339"/>
                </a:lnTo>
                <a:close/>
                <a:moveTo>
                  <a:pt x="14259" y="1387"/>
                </a:moveTo>
                <a:lnTo>
                  <a:pt x="15013" y="1412"/>
                </a:lnTo>
                <a:lnTo>
                  <a:pt x="14794" y="1606"/>
                </a:lnTo>
                <a:lnTo>
                  <a:pt x="14599" y="1801"/>
                </a:lnTo>
                <a:lnTo>
                  <a:pt x="14502" y="1898"/>
                </a:lnTo>
                <a:lnTo>
                  <a:pt x="14405" y="2020"/>
                </a:lnTo>
                <a:lnTo>
                  <a:pt x="13918" y="2020"/>
                </a:lnTo>
                <a:lnTo>
                  <a:pt x="14015" y="1850"/>
                </a:lnTo>
                <a:lnTo>
                  <a:pt x="14088" y="1704"/>
                </a:lnTo>
                <a:lnTo>
                  <a:pt x="14259" y="1387"/>
                </a:lnTo>
                <a:close/>
                <a:moveTo>
                  <a:pt x="16643" y="1412"/>
                </a:moveTo>
                <a:lnTo>
                  <a:pt x="16789" y="1436"/>
                </a:lnTo>
                <a:lnTo>
                  <a:pt x="16838" y="1460"/>
                </a:lnTo>
                <a:lnTo>
                  <a:pt x="16911" y="1485"/>
                </a:lnTo>
                <a:lnTo>
                  <a:pt x="16643" y="1679"/>
                </a:lnTo>
                <a:lnTo>
                  <a:pt x="16424" y="1898"/>
                </a:lnTo>
                <a:lnTo>
                  <a:pt x="16278" y="2044"/>
                </a:lnTo>
                <a:lnTo>
                  <a:pt x="16230" y="2020"/>
                </a:lnTo>
                <a:lnTo>
                  <a:pt x="16157" y="1996"/>
                </a:lnTo>
                <a:lnTo>
                  <a:pt x="16303" y="1728"/>
                </a:lnTo>
                <a:lnTo>
                  <a:pt x="16497" y="1436"/>
                </a:lnTo>
                <a:lnTo>
                  <a:pt x="16643" y="1412"/>
                </a:lnTo>
                <a:close/>
                <a:moveTo>
                  <a:pt x="389" y="1387"/>
                </a:moveTo>
                <a:lnTo>
                  <a:pt x="657" y="1436"/>
                </a:lnTo>
                <a:lnTo>
                  <a:pt x="973" y="1460"/>
                </a:lnTo>
                <a:lnTo>
                  <a:pt x="803" y="1606"/>
                </a:lnTo>
                <a:lnTo>
                  <a:pt x="657" y="1752"/>
                </a:lnTo>
                <a:lnTo>
                  <a:pt x="535" y="1923"/>
                </a:lnTo>
                <a:lnTo>
                  <a:pt x="487" y="1996"/>
                </a:lnTo>
                <a:lnTo>
                  <a:pt x="438" y="2069"/>
                </a:lnTo>
                <a:lnTo>
                  <a:pt x="438" y="1679"/>
                </a:lnTo>
                <a:lnTo>
                  <a:pt x="389" y="1387"/>
                </a:lnTo>
                <a:close/>
                <a:moveTo>
                  <a:pt x="1655" y="1436"/>
                </a:moveTo>
                <a:lnTo>
                  <a:pt x="1509" y="1558"/>
                </a:lnTo>
                <a:lnTo>
                  <a:pt x="1363" y="1728"/>
                </a:lnTo>
                <a:lnTo>
                  <a:pt x="1241" y="1898"/>
                </a:lnTo>
                <a:lnTo>
                  <a:pt x="1168" y="2093"/>
                </a:lnTo>
                <a:lnTo>
                  <a:pt x="1144" y="2093"/>
                </a:lnTo>
                <a:lnTo>
                  <a:pt x="1095" y="2142"/>
                </a:lnTo>
                <a:lnTo>
                  <a:pt x="1071" y="2190"/>
                </a:lnTo>
                <a:lnTo>
                  <a:pt x="1071" y="2239"/>
                </a:lnTo>
                <a:lnTo>
                  <a:pt x="1071" y="2288"/>
                </a:lnTo>
                <a:lnTo>
                  <a:pt x="1071" y="2409"/>
                </a:lnTo>
                <a:lnTo>
                  <a:pt x="1046" y="2409"/>
                </a:lnTo>
                <a:lnTo>
                  <a:pt x="925" y="2458"/>
                </a:lnTo>
                <a:lnTo>
                  <a:pt x="827" y="2531"/>
                </a:lnTo>
                <a:lnTo>
                  <a:pt x="633" y="2726"/>
                </a:lnTo>
                <a:lnTo>
                  <a:pt x="462" y="2872"/>
                </a:lnTo>
                <a:lnTo>
                  <a:pt x="462" y="2677"/>
                </a:lnTo>
                <a:lnTo>
                  <a:pt x="438" y="2263"/>
                </a:lnTo>
                <a:lnTo>
                  <a:pt x="462" y="2263"/>
                </a:lnTo>
                <a:lnTo>
                  <a:pt x="608" y="2215"/>
                </a:lnTo>
                <a:lnTo>
                  <a:pt x="657" y="2166"/>
                </a:lnTo>
                <a:lnTo>
                  <a:pt x="730" y="2117"/>
                </a:lnTo>
                <a:lnTo>
                  <a:pt x="973" y="1850"/>
                </a:lnTo>
                <a:lnTo>
                  <a:pt x="1168" y="1655"/>
                </a:lnTo>
                <a:lnTo>
                  <a:pt x="1387" y="1460"/>
                </a:lnTo>
                <a:lnTo>
                  <a:pt x="1655" y="1436"/>
                </a:lnTo>
                <a:close/>
                <a:moveTo>
                  <a:pt x="16935" y="1631"/>
                </a:moveTo>
                <a:lnTo>
                  <a:pt x="16960" y="1947"/>
                </a:lnTo>
                <a:lnTo>
                  <a:pt x="16960" y="2239"/>
                </a:lnTo>
                <a:lnTo>
                  <a:pt x="16935" y="2847"/>
                </a:lnTo>
                <a:lnTo>
                  <a:pt x="16814" y="2920"/>
                </a:lnTo>
                <a:lnTo>
                  <a:pt x="16692" y="2993"/>
                </a:lnTo>
                <a:lnTo>
                  <a:pt x="16473" y="3188"/>
                </a:lnTo>
                <a:lnTo>
                  <a:pt x="16376" y="3310"/>
                </a:lnTo>
                <a:lnTo>
                  <a:pt x="16424" y="2872"/>
                </a:lnTo>
                <a:lnTo>
                  <a:pt x="16619" y="2726"/>
                </a:lnTo>
                <a:lnTo>
                  <a:pt x="16765" y="2628"/>
                </a:lnTo>
                <a:lnTo>
                  <a:pt x="16838" y="2580"/>
                </a:lnTo>
                <a:lnTo>
                  <a:pt x="16911" y="2507"/>
                </a:lnTo>
                <a:lnTo>
                  <a:pt x="16911" y="2482"/>
                </a:lnTo>
                <a:lnTo>
                  <a:pt x="16911" y="2434"/>
                </a:lnTo>
                <a:lnTo>
                  <a:pt x="16887" y="2409"/>
                </a:lnTo>
                <a:lnTo>
                  <a:pt x="16838" y="2385"/>
                </a:lnTo>
                <a:lnTo>
                  <a:pt x="16765" y="2409"/>
                </a:lnTo>
                <a:lnTo>
                  <a:pt x="16692" y="2458"/>
                </a:lnTo>
                <a:lnTo>
                  <a:pt x="16570" y="2580"/>
                </a:lnTo>
                <a:lnTo>
                  <a:pt x="16400" y="2701"/>
                </a:lnTo>
                <a:lnTo>
                  <a:pt x="16376" y="2555"/>
                </a:lnTo>
                <a:lnTo>
                  <a:pt x="16327" y="2434"/>
                </a:lnTo>
                <a:lnTo>
                  <a:pt x="16424" y="2361"/>
                </a:lnTo>
                <a:lnTo>
                  <a:pt x="16497" y="2239"/>
                </a:lnTo>
                <a:lnTo>
                  <a:pt x="16643" y="2020"/>
                </a:lnTo>
                <a:lnTo>
                  <a:pt x="16935" y="1631"/>
                </a:lnTo>
                <a:close/>
                <a:moveTo>
                  <a:pt x="1022" y="2896"/>
                </a:moveTo>
                <a:lnTo>
                  <a:pt x="998" y="3237"/>
                </a:lnTo>
                <a:lnTo>
                  <a:pt x="900" y="3310"/>
                </a:lnTo>
                <a:lnTo>
                  <a:pt x="803" y="3407"/>
                </a:lnTo>
                <a:lnTo>
                  <a:pt x="657" y="3675"/>
                </a:lnTo>
                <a:lnTo>
                  <a:pt x="511" y="3966"/>
                </a:lnTo>
                <a:lnTo>
                  <a:pt x="487" y="3310"/>
                </a:lnTo>
                <a:lnTo>
                  <a:pt x="608" y="3261"/>
                </a:lnTo>
                <a:lnTo>
                  <a:pt x="706" y="3188"/>
                </a:lnTo>
                <a:lnTo>
                  <a:pt x="900" y="3018"/>
                </a:lnTo>
                <a:lnTo>
                  <a:pt x="1022" y="2896"/>
                </a:lnTo>
                <a:close/>
                <a:moveTo>
                  <a:pt x="16935" y="3139"/>
                </a:moveTo>
                <a:lnTo>
                  <a:pt x="16935" y="3504"/>
                </a:lnTo>
                <a:lnTo>
                  <a:pt x="16789" y="3577"/>
                </a:lnTo>
                <a:lnTo>
                  <a:pt x="16668" y="3675"/>
                </a:lnTo>
                <a:lnTo>
                  <a:pt x="16449" y="3893"/>
                </a:lnTo>
                <a:lnTo>
                  <a:pt x="16376" y="3991"/>
                </a:lnTo>
                <a:lnTo>
                  <a:pt x="16376" y="3723"/>
                </a:lnTo>
                <a:lnTo>
                  <a:pt x="16400" y="3675"/>
                </a:lnTo>
                <a:lnTo>
                  <a:pt x="16619" y="3407"/>
                </a:lnTo>
                <a:lnTo>
                  <a:pt x="16741" y="3310"/>
                </a:lnTo>
                <a:lnTo>
                  <a:pt x="16838" y="3212"/>
                </a:lnTo>
                <a:lnTo>
                  <a:pt x="16935" y="3139"/>
                </a:lnTo>
                <a:close/>
                <a:moveTo>
                  <a:pt x="16935" y="3723"/>
                </a:moveTo>
                <a:lnTo>
                  <a:pt x="16935" y="4258"/>
                </a:lnTo>
                <a:lnTo>
                  <a:pt x="16546" y="4599"/>
                </a:lnTo>
                <a:lnTo>
                  <a:pt x="16424" y="4721"/>
                </a:lnTo>
                <a:lnTo>
                  <a:pt x="16400" y="4429"/>
                </a:lnTo>
                <a:lnTo>
                  <a:pt x="16522" y="4210"/>
                </a:lnTo>
                <a:lnTo>
                  <a:pt x="16643" y="4015"/>
                </a:lnTo>
                <a:lnTo>
                  <a:pt x="16935" y="3723"/>
                </a:lnTo>
                <a:close/>
                <a:moveTo>
                  <a:pt x="998" y="3553"/>
                </a:moveTo>
                <a:lnTo>
                  <a:pt x="973" y="4210"/>
                </a:lnTo>
                <a:lnTo>
                  <a:pt x="949" y="4234"/>
                </a:lnTo>
                <a:lnTo>
                  <a:pt x="803" y="4429"/>
                </a:lnTo>
                <a:lnTo>
                  <a:pt x="657" y="4623"/>
                </a:lnTo>
                <a:lnTo>
                  <a:pt x="535" y="4769"/>
                </a:lnTo>
                <a:lnTo>
                  <a:pt x="535" y="4234"/>
                </a:lnTo>
                <a:lnTo>
                  <a:pt x="681" y="4039"/>
                </a:lnTo>
                <a:lnTo>
                  <a:pt x="803" y="3845"/>
                </a:lnTo>
                <a:lnTo>
                  <a:pt x="998" y="3553"/>
                </a:lnTo>
                <a:close/>
                <a:moveTo>
                  <a:pt x="16935" y="4599"/>
                </a:moveTo>
                <a:lnTo>
                  <a:pt x="16911" y="5256"/>
                </a:lnTo>
                <a:lnTo>
                  <a:pt x="16668" y="5426"/>
                </a:lnTo>
                <a:lnTo>
                  <a:pt x="16570" y="5524"/>
                </a:lnTo>
                <a:lnTo>
                  <a:pt x="16449" y="5621"/>
                </a:lnTo>
                <a:lnTo>
                  <a:pt x="16424" y="5670"/>
                </a:lnTo>
                <a:lnTo>
                  <a:pt x="16424" y="5207"/>
                </a:lnTo>
                <a:lnTo>
                  <a:pt x="16570" y="5037"/>
                </a:lnTo>
                <a:lnTo>
                  <a:pt x="16692" y="4891"/>
                </a:lnTo>
                <a:lnTo>
                  <a:pt x="16814" y="4745"/>
                </a:lnTo>
                <a:lnTo>
                  <a:pt x="16935" y="4599"/>
                </a:lnTo>
                <a:close/>
                <a:moveTo>
                  <a:pt x="973" y="4696"/>
                </a:moveTo>
                <a:lnTo>
                  <a:pt x="973" y="5280"/>
                </a:lnTo>
                <a:lnTo>
                  <a:pt x="730" y="5475"/>
                </a:lnTo>
                <a:lnTo>
                  <a:pt x="633" y="5597"/>
                </a:lnTo>
                <a:lnTo>
                  <a:pt x="535" y="5718"/>
                </a:lnTo>
                <a:lnTo>
                  <a:pt x="535" y="5159"/>
                </a:lnTo>
                <a:lnTo>
                  <a:pt x="584" y="5134"/>
                </a:lnTo>
                <a:lnTo>
                  <a:pt x="754" y="4964"/>
                </a:lnTo>
                <a:lnTo>
                  <a:pt x="900" y="4794"/>
                </a:lnTo>
                <a:lnTo>
                  <a:pt x="973" y="4696"/>
                </a:lnTo>
                <a:close/>
                <a:moveTo>
                  <a:pt x="16911" y="5378"/>
                </a:moveTo>
                <a:lnTo>
                  <a:pt x="16911" y="5962"/>
                </a:lnTo>
                <a:lnTo>
                  <a:pt x="16911" y="6132"/>
                </a:lnTo>
                <a:lnTo>
                  <a:pt x="16789" y="6181"/>
                </a:lnTo>
                <a:lnTo>
                  <a:pt x="16643" y="6278"/>
                </a:lnTo>
                <a:lnTo>
                  <a:pt x="16424" y="6473"/>
                </a:lnTo>
                <a:lnTo>
                  <a:pt x="16424" y="6108"/>
                </a:lnTo>
                <a:lnTo>
                  <a:pt x="16570" y="5937"/>
                </a:lnTo>
                <a:lnTo>
                  <a:pt x="16911" y="5378"/>
                </a:lnTo>
                <a:close/>
                <a:moveTo>
                  <a:pt x="973" y="5670"/>
                </a:moveTo>
                <a:lnTo>
                  <a:pt x="973" y="6156"/>
                </a:lnTo>
                <a:lnTo>
                  <a:pt x="876" y="6229"/>
                </a:lnTo>
                <a:lnTo>
                  <a:pt x="779" y="6278"/>
                </a:lnTo>
                <a:lnTo>
                  <a:pt x="633" y="6448"/>
                </a:lnTo>
                <a:lnTo>
                  <a:pt x="511" y="6619"/>
                </a:lnTo>
                <a:lnTo>
                  <a:pt x="511" y="6181"/>
                </a:lnTo>
                <a:lnTo>
                  <a:pt x="973" y="5670"/>
                </a:lnTo>
                <a:close/>
                <a:moveTo>
                  <a:pt x="16911" y="6351"/>
                </a:moveTo>
                <a:lnTo>
                  <a:pt x="16911" y="6765"/>
                </a:lnTo>
                <a:lnTo>
                  <a:pt x="16668" y="6935"/>
                </a:lnTo>
                <a:lnTo>
                  <a:pt x="16570" y="7032"/>
                </a:lnTo>
                <a:lnTo>
                  <a:pt x="16449" y="7130"/>
                </a:lnTo>
                <a:lnTo>
                  <a:pt x="16400" y="7203"/>
                </a:lnTo>
                <a:lnTo>
                  <a:pt x="16400" y="6838"/>
                </a:lnTo>
                <a:lnTo>
                  <a:pt x="16424" y="6813"/>
                </a:lnTo>
                <a:lnTo>
                  <a:pt x="16643" y="6594"/>
                </a:lnTo>
                <a:lnTo>
                  <a:pt x="16911" y="6351"/>
                </a:lnTo>
                <a:close/>
                <a:moveTo>
                  <a:pt x="949" y="6619"/>
                </a:moveTo>
                <a:lnTo>
                  <a:pt x="949" y="6789"/>
                </a:lnTo>
                <a:lnTo>
                  <a:pt x="949" y="7178"/>
                </a:lnTo>
                <a:lnTo>
                  <a:pt x="827" y="7227"/>
                </a:lnTo>
                <a:lnTo>
                  <a:pt x="706" y="7324"/>
                </a:lnTo>
                <a:lnTo>
                  <a:pt x="584" y="7446"/>
                </a:lnTo>
                <a:lnTo>
                  <a:pt x="487" y="7568"/>
                </a:lnTo>
                <a:lnTo>
                  <a:pt x="487" y="7130"/>
                </a:lnTo>
                <a:lnTo>
                  <a:pt x="584" y="7057"/>
                </a:lnTo>
                <a:lnTo>
                  <a:pt x="681" y="6959"/>
                </a:lnTo>
                <a:lnTo>
                  <a:pt x="852" y="6740"/>
                </a:lnTo>
                <a:lnTo>
                  <a:pt x="949" y="6619"/>
                </a:lnTo>
                <a:close/>
                <a:moveTo>
                  <a:pt x="16911" y="6886"/>
                </a:moveTo>
                <a:lnTo>
                  <a:pt x="16935" y="7519"/>
                </a:lnTo>
                <a:lnTo>
                  <a:pt x="16814" y="7616"/>
                </a:lnTo>
                <a:lnTo>
                  <a:pt x="16668" y="7714"/>
                </a:lnTo>
                <a:lnTo>
                  <a:pt x="16546" y="7835"/>
                </a:lnTo>
                <a:lnTo>
                  <a:pt x="16449" y="7957"/>
                </a:lnTo>
                <a:lnTo>
                  <a:pt x="16376" y="8030"/>
                </a:lnTo>
                <a:lnTo>
                  <a:pt x="16376" y="7665"/>
                </a:lnTo>
                <a:lnTo>
                  <a:pt x="16522" y="7495"/>
                </a:lnTo>
                <a:lnTo>
                  <a:pt x="16619" y="7324"/>
                </a:lnTo>
                <a:lnTo>
                  <a:pt x="16789" y="7105"/>
                </a:lnTo>
                <a:lnTo>
                  <a:pt x="16911" y="6886"/>
                </a:lnTo>
                <a:close/>
                <a:moveTo>
                  <a:pt x="949" y="7422"/>
                </a:moveTo>
                <a:lnTo>
                  <a:pt x="973" y="8006"/>
                </a:lnTo>
                <a:lnTo>
                  <a:pt x="852" y="8054"/>
                </a:lnTo>
                <a:lnTo>
                  <a:pt x="754" y="8103"/>
                </a:lnTo>
                <a:lnTo>
                  <a:pt x="560" y="8273"/>
                </a:lnTo>
                <a:lnTo>
                  <a:pt x="462" y="8371"/>
                </a:lnTo>
                <a:lnTo>
                  <a:pt x="462" y="7957"/>
                </a:lnTo>
                <a:lnTo>
                  <a:pt x="535" y="7957"/>
                </a:lnTo>
                <a:lnTo>
                  <a:pt x="584" y="7933"/>
                </a:lnTo>
                <a:lnTo>
                  <a:pt x="608" y="7884"/>
                </a:lnTo>
                <a:lnTo>
                  <a:pt x="730" y="7714"/>
                </a:lnTo>
                <a:lnTo>
                  <a:pt x="852" y="7543"/>
                </a:lnTo>
                <a:lnTo>
                  <a:pt x="949" y="7422"/>
                </a:lnTo>
                <a:close/>
                <a:moveTo>
                  <a:pt x="16935" y="7714"/>
                </a:moveTo>
                <a:lnTo>
                  <a:pt x="16935" y="8419"/>
                </a:lnTo>
                <a:lnTo>
                  <a:pt x="16716" y="8541"/>
                </a:lnTo>
                <a:lnTo>
                  <a:pt x="16497" y="8711"/>
                </a:lnTo>
                <a:lnTo>
                  <a:pt x="16351" y="8857"/>
                </a:lnTo>
                <a:lnTo>
                  <a:pt x="16376" y="8444"/>
                </a:lnTo>
                <a:lnTo>
                  <a:pt x="16449" y="8371"/>
                </a:lnTo>
                <a:lnTo>
                  <a:pt x="16522" y="8273"/>
                </a:lnTo>
                <a:lnTo>
                  <a:pt x="16668" y="8079"/>
                </a:lnTo>
                <a:lnTo>
                  <a:pt x="16862" y="7835"/>
                </a:lnTo>
                <a:lnTo>
                  <a:pt x="16935" y="7714"/>
                </a:lnTo>
                <a:close/>
                <a:moveTo>
                  <a:pt x="13042" y="3869"/>
                </a:moveTo>
                <a:lnTo>
                  <a:pt x="12872" y="3893"/>
                </a:lnTo>
                <a:lnTo>
                  <a:pt x="12702" y="3918"/>
                </a:lnTo>
                <a:lnTo>
                  <a:pt x="12239" y="3966"/>
                </a:lnTo>
                <a:lnTo>
                  <a:pt x="11777" y="3991"/>
                </a:lnTo>
                <a:lnTo>
                  <a:pt x="11388" y="3991"/>
                </a:lnTo>
                <a:lnTo>
                  <a:pt x="10974" y="3966"/>
                </a:lnTo>
                <a:lnTo>
                  <a:pt x="10755" y="3966"/>
                </a:lnTo>
                <a:lnTo>
                  <a:pt x="10560" y="4015"/>
                </a:lnTo>
                <a:lnTo>
                  <a:pt x="10366" y="4064"/>
                </a:lnTo>
                <a:lnTo>
                  <a:pt x="10220" y="4137"/>
                </a:lnTo>
                <a:lnTo>
                  <a:pt x="10171" y="4185"/>
                </a:lnTo>
                <a:lnTo>
                  <a:pt x="10122" y="4258"/>
                </a:lnTo>
                <a:lnTo>
                  <a:pt x="10147" y="4331"/>
                </a:lnTo>
                <a:lnTo>
                  <a:pt x="10171" y="4404"/>
                </a:lnTo>
                <a:lnTo>
                  <a:pt x="10341" y="4502"/>
                </a:lnTo>
                <a:lnTo>
                  <a:pt x="10536" y="4575"/>
                </a:lnTo>
                <a:lnTo>
                  <a:pt x="10731" y="4599"/>
                </a:lnTo>
                <a:lnTo>
                  <a:pt x="10950" y="4623"/>
                </a:lnTo>
                <a:lnTo>
                  <a:pt x="12142" y="4623"/>
                </a:lnTo>
                <a:lnTo>
                  <a:pt x="12580" y="4599"/>
                </a:lnTo>
                <a:lnTo>
                  <a:pt x="12458" y="4745"/>
                </a:lnTo>
                <a:lnTo>
                  <a:pt x="12312" y="4867"/>
                </a:lnTo>
                <a:lnTo>
                  <a:pt x="12020" y="5110"/>
                </a:lnTo>
                <a:lnTo>
                  <a:pt x="11461" y="5548"/>
                </a:lnTo>
                <a:lnTo>
                  <a:pt x="10901" y="5986"/>
                </a:lnTo>
                <a:lnTo>
                  <a:pt x="10633" y="6205"/>
                </a:lnTo>
                <a:lnTo>
                  <a:pt x="10366" y="6473"/>
                </a:lnTo>
                <a:lnTo>
                  <a:pt x="9879" y="7008"/>
                </a:lnTo>
                <a:lnTo>
                  <a:pt x="9392" y="7568"/>
                </a:lnTo>
                <a:lnTo>
                  <a:pt x="9149" y="7835"/>
                </a:lnTo>
                <a:lnTo>
                  <a:pt x="8881" y="8079"/>
                </a:lnTo>
                <a:lnTo>
                  <a:pt x="8760" y="7957"/>
                </a:lnTo>
                <a:lnTo>
                  <a:pt x="8614" y="7860"/>
                </a:lnTo>
                <a:lnTo>
                  <a:pt x="8346" y="7665"/>
                </a:lnTo>
                <a:lnTo>
                  <a:pt x="7957" y="7324"/>
                </a:lnTo>
                <a:lnTo>
                  <a:pt x="7567" y="6959"/>
                </a:lnTo>
                <a:lnTo>
                  <a:pt x="7300" y="6692"/>
                </a:lnTo>
                <a:lnTo>
                  <a:pt x="7008" y="6424"/>
                </a:lnTo>
                <a:lnTo>
                  <a:pt x="6837" y="6302"/>
                </a:lnTo>
                <a:lnTo>
                  <a:pt x="6667" y="6205"/>
                </a:lnTo>
                <a:lnTo>
                  <a:pt x="6497" y="6132"/>
                </a:lnTo>
                <a:lnTo>
                  <a:pt x="6302" y="6083"/>
                </a:lnTo>
                <a:lnTo>
                  <a:pt x="6253" y="6059"/>
                </a:lnTo>
                <a:lnTo>
                  <a:pt x="6107" y="6059"/>
                </a:lnTo>
                <a:lnTo>
                  <a:pt x="6034" y="6108"/>
                </a:lnTo>
                <a:lnTo>
                  <a:pt x="5864" y="6205"/>
                </a:lnTo>
                <a:lnTo>
                  <a:pt x="5718" y="6351"/>
                </a:lnTo>
                <a:lnTo>
                  <a:pt x="5450" y="6643"/>
                </a:lnTo>
                <a:lnTo>
                  <a:pt x="5207" y="6984"/>
                </a:lnTo>
                <a:lnTo>
                  <a:pt x="4964" y="7300"/>
                </a:lnTo>
                <a:lnTo>
                  <a:pt x="4818" y="7519"/>
                </a:lnTo>
                <a:lnTo>
                  <a:pt x="4623" y="7714"/>
                </a:lnTo>
                <a:lnTo>
                  <a:pt x="4258" y="8079"/>
                </a:lnTo>
                <a:lnTo>
                  <a:pt x="3918" y="8468"/>
                </a:lnTo>
                <a:lnTo>
                  <a:pt x="3747" y="8687"/>
                </a:lnTo>
                <a:lnTo>
                  <a:pt x="3626" y="8906"/>
                </a:lnTo>
                <a:lnTo>
                  <a:pt x="3601" y="8955"/>
                </a:lnTo>
                <a:lnTo>
                  <a:pt x="3601" y="9003"/>
                </a:lnTo>
                <a:lnTo>
                  <a:pt x="3626" y="9052"/>
                </a:lnTo>
                <a:lnTo>
                  <a:pt x="3650" y="9101"/>
                </a:lnTo>
                <a:lnTo>
                  <a:pt x="3699" y="9125"/>
                </a:lnTo>
                <a:lnTo>
                  <a:pt x="3747" y="9149"/>
                </a:lnTo>
                <a:lnTo>
                  <a:pt x="3796" y="9149"/>
                </a:lnTo>
                <a:lnTo>
                  <a:pt x="3869" y="9125"/>
                </a:lnTo>
                <a:lnTo>
                  <a:pt x="4064" y="9028"/>
                </a:lnTo>
                <a:lnTo>
                  <a:pt x="4283" y="8857"/>
                </a:lnTo>
                <a:lnTo>
                  <a:pt x="4477" y="8687"/>
                </a:lnTo>
                <a:lnTo>
                  <a:pt x="4672" y="8492"/>
                </a:lnTo>
                <a:lnTo>
                  <a:pt x="5037" y="8103"/>
                </a:lnTo>
                <a:lnTo>
                  <a:pt x="5353" y="7689"/>
                </a:lnTo>
                <a:lnTo>
                  <a:pt x="5669" y="7276"/>
                </a:lnTo>
                <a:lnTo>
                  <a:pt x="6010" y="6838"/>
                </a:lnTo>
                <a:lnTo>
                  <a:pt x="6156" y="6716"/>
                </a:lnTo>
                <a:lnTo>
                  <a:pt x="6302" y="6594"/>
                </a:lnTo>
                <a:lnTo>
                  <a:pt x="6594" y="6838"/>
                </a:lnTo>
                <a:lnTo>
                  <a:pt x="6910" y="7105"/>
                </a:lnTo>
                <a:lnTo>
                  <a:pt x="7470" y="7665"/>
                </a:lnTo>
                <a:lnTo>
                  <a:pt x="7762" y="7933"/>
                </a:lnTo>
                <a:lnTo>
                  <a:pt x="8078" y="8249"/>
                </a:lnTo>
                <a:lnTo>
                  <a:pt x="8249" y="8395"/>
                </a:lnTo>
                <a:lnTo>
                  <a:pt x="8443" y="8492"/>
                </a:lnTo>
                <a:lnTo>
                  <a:pt x="8614" y="8565"/>
                </a:lnTo>
                <a:lnTo>
                  <a:pt x="8808" y="8590"/>
                </a:lnTo>
                <a:lnTo>
                  <a:pt x="8906" y="8565"/>
                </a:lnTo>
                <a:lnTo>
                  <a:pt x="8979" y="8590"/>
                </a:lnTo>
                <a:lnTo>
                  <a:pt x="9076" y="8541"/>
                </a:lnTo>
                <a:lnTo>
                  <a:pt x="9392" y="8298"/>
                </a:lnTo>
                <a:lnTo>
                  <a:pt x="9684" y="8006"/>
                </a:lnTo>
                <a:lnTo>
                  <a:pt x="10244" y="7422"/>
                </a:lnTo>
                <a:lnTo>
                  <a:pt x="10779" y="6838"/>
                </a:lnTo>
                <a:lnTo>
                  <a:pt x="11071" y="6570"/>
                </a:lnTo>
                <a:lnTo>
                  <a:pt x="11388" y="6302"/>
                </a:lnTo>
                <a:lnTo>
                  <a:pt x="11996" y="5840"/>
                </a:lnTo>
                <a:lnTo>
                  <a:pt x="12604" y="5353"/>
                </a:lnTo>
                <a:lnTo>
                  <a:pt x="12847" y="5134"/>
                </a:lnTo>
                <a:lnTo>
                  <a:pt x="13066" y="4915"/>
                </a:lnTo>
                <a:lnTo>
                  <a:pt x="13139" y="5743"/>
                </a:lnTo>
                <a:lnTo>
                  <a:pt x="13115" y="6059"/>
                </a:lnTo>
                <a:lnTo>
                  <a:pt x="13091" y="6448"/>
                </a:lnTo>
                <a:lnTo>
                  <a:pt x="13091" y="6643"/>
                </a:lnTo>
                <a:lnTo>
                  <a:pt x="13115" y="6813"/>
                </a:lnTo>
                <a:lnTo>
                  <a:pt x="13164" y="6984"/>
                </a:lnTo>
                <a:lnTo>
                  <a:pt x="13261" y="7105"/>
                </a:lnTo>
                <a:lnTo>
                  <a:pt x="13310" y="7130"/>
                </a:lnTo>
                <a:lnTo>
                  <a:pt x="13383" y="7154"/>
                </a:lnTo>
                <a:lnTo>
                  <a:pt x="13456" y="7154"/>
                </a:lnTo>
                <a:lnTo>
                  <a:pt x="13504" y="7130"/>
                </a:lnTo>
                <a:lnTo>
                  <a:pt x="13626" y="7032"/>
                </a:lnTo>
                <a:lnTo>
                  <a:pt x="13699" y="6886"/>
                </a:lnTo>
                <a:lnTo>
                  <a:pt x="13723" y="6716"/>
                </a:lnTo>
                <a:lnTo>
                  <a:pt x="13748" y="6546"/>
                </a:lnTo>
                <a:lnTo>
                  <a:pt x="13723" y="6181"/>
                </a:lnTo>
                <a:lnTo>
                  <a:pt x="13699" y="5889"/>
                </a:lnTo>
                <a:lnTo>
                  <a:pt x="13675" y="5086"/>
                </a:lnTo>
                <a:lnTo>
                  <a:pt x="13650" y="4672"/>
                </a:lnTo>
                <a:lnTo>
                  <a:pt x="13602" y="4477"/>
                </a:lnTo>
                <a:lnTo>
                  <a:pt x="13529" y="4307"/>
                </a:lnTo>
                <a:lnTo>
                  <a:pt x="13504" y="4258"/>
                </a:lnTo>
                <a:lnTo>
                  <a:pt x="13456" y="4210"/>
                </a:lnTo>
                <a:lnTo>
                  <a:pt x="13456" y="4137"/>
                </a:lnTo>
                <a:lnTo>
                  <a:pt x="13456" y="4064"/>
                </a:lnTo>
                <a:lnTo>
                  <a:pt x="13407" y="4015"/>
                </a:lnTo>
                <a:lnTo>
                  <a:pt x="13358" y="3966"/>
                </a:lnTo>
                <a:lnTo>
                  <a:pt x="13285" y="3918"/>
                </a:lnTo>
                <a:lnTo>
                  <a:pt x="13188" y="3893"/>
                </a:lnTo>
                <a:lnTo>
                  <a:pt x="13042" y="3869"/>
                </a:lnTo>
                <a:close/>
                <a:moveTo>
                  <a:pt x="973" y="8298"/>
                </a:moveTo>
                <a:lnTo>
                  <a:pt x="998" y="8882"/>
                </a:lnTo>
                <a:lnTo>
                  <a:pt x="925" y="8906"/>
                </a:lnTo>
                <a:lnTo>
                  <a:pt x="827" y="8979"/>
                </a:lnTo>
                <a:lnTo>
                  <a:pt x="730" y="9052"/>
                </a:lnTo>
                <a:lnTo>
                  <a:pt x="487" y="9320"/>
                </a:lnTo>
                <a:lnTo>
                  <a:pt x="487" y="8955"/>
                </a:lnTo>
                <a:lnTo>
                  <a:pt x="560" y="8906"/>
                </a:lnTo>
                <a:lnTo>
                  <a:pt x="608" y="8809"/>
                </a:lnTo>
                <a:lnTo>
                  <a:pt x="803" y="8541"/>
                </a:lnTo>
                <a:lnTo>
                  <a:pt x="973" y="8298"/>
                </a:lnTo>
                <a:close/>
                <a:moveTo>
                  <a:pt x="16935" y="8541"/>
                </a:moveTo>
                <a:lnTo>
                  <a:pt x="16935" y="8979"/>
                </a:lnTo>
                <a:lnTo>
                  <a:pt x="16960" y="9247"/>
                </a:lnTo>
                <a:lnTo>
                  <a:pt x="16716" y="9393"/>
                </a:lnTo>
                <a:lnTo>
                  <a:pt x="16497" y="9539"/>
                </a:lnTo>
                <a:lnTo>
                  <a:pt x="16376" y="9660"/>
                </a:lnTo>
                <a:lnTo>
                  <a:pt x="16376" y="9198"/>
                </a:lnTo>
                <a:lnTo>
                  <a:pt x="16424" y="9149"/>
                </a:lnTo>
                <a:lnTo>
                  <a:pt x="16497" y="9076"/>
                </a:lnTo>
                <a:lnTo>
                  <a:pt x="16595" y="8930"/>
                </a:lnTo>
                <a:lnTo>
                  <a:pt x="16935" y="8541"/>
                </a:lnTo>
                <a:close/>
                <a:moveTo>
                  <a:pt x="998" y="9076"/>
                </a:moveTo>
                <a:lnTo>
                  <a:pt x="1022" y="9685"/>
                </a:lnTo>
                <a:lnTo>
                  <a:pt x="925" y="9709"/>
                </a:lnTo>
                <a:lnTo>
                  <a:pt x="827" y="9782"/>
                </a:lnTo>
                <a:lnTo>
                  <a:pt x="657" y="9904"/>
                </a:lnTo>
                <a:lnTo>
                  <a:pt x="535" y="10025"/>
                </a:lnTo>
                <a:lnTo>
                  <a:pt x="511" y="9636"/>
                </a:lnTo>
                <a:lnTo>
                  <a:pt x="584" y="9587"/>
                </a:lnTo>
                <a:lnTo>
                  <a:pt x="852" y="9247"/>
                </a:lnTo>
                <a:lnTo>
                  <a:pt x="998" y="9076"/>
                </a:lnTo>
                <a:close/>
                <a:moveTo>
                  <a:pt x="16960" y="9368"/>
                </a:moveTo>
                <a:lnTo>
                  <a:pt x="16935" y="9806"/>
                </a:lnTo>
                <a:lnTo>
                  <a:pt x="16741" y="9928"/>
                </a:lnTo>
                <a:lnTo>
                  <a:pt x="16546" y="10074"/>
                </a:lnTo>
                <a:lnTo>
                  <a:pt x="16400" y="10196"/>
                </a:lnTo>
                <a:lnTo>
                  <a:pt x="16376" y="9952"/>
                </a:lnTo>
                <a:lnTo>
                  <a:pt x="16449" y="9855"/>
                </a:lnTo>
                <a:lnTo>
                  <a:pt x="16668" y="9636"/>
                </a:lnTo>
                <a:lnTo>
                  <a:pt x="16960" y="9368"/>
                </a:lnTo>
                <a:close/>
                <a:moveTo>
                  <a:pt x="16935" y="10001"/>
                </a:moveTo>
                <a:lnTo>
                  <a:pt x="16935" y="10342"/>
                </a:lnTo>
                <a:lnTo>
                  <a:pt x="16814" y="10415"/>
                </a:lnTo>
                <a:lnTo>
                  <a:pt x="16668" y="10488"/>
                </a:lnTo>
                <a:lnTo>
                  <a:pt x="16424" y="10682"/>
                </a:lnTo>
                <a:lnTo>
                  <a:pt x="16400" y="10488"/>
                </a:lnTo>
                <a:lnTo>
                  <a:pt x="16546" y="10342"/>
                </a:lnTo>
                <a:lnTo>
                  <a:pt x="16692" y="10220"/>
                </a:lnTo>
                <a:lnTo>
                  <a:pt x="16935" y="10001"/>
                </a:lnTo>
                <a:close/>
                <a:moveTo>
                  <a:pt x="1046" y="10050"/>
                </a:moveTo>
                <a:lnTo>
                  <a:pt x="1046" y="10415"/>
                </a:lnTo>
                <a:lnTo>
                  <a:pt x="949" y="10463"/>
                </a:lnTo>
                <a:lnTo>
                  <a:pt x="852" y="10512"/>
                </a:lnTo>
                <a:lnTo>
                  <a:pt x="681" y="10682"/>
                </a:lnTo>
                <a:lnTo>
                  <a:pt x="584" y="10755"/>
                </a:lnTo>
                <a:lnTo>
                  <a:pt x="560" y="10536"/>
                </a:lnTo>
                <a:lnTo>
                  <a:pt x="657" y="10463"/>
                </a:lnTo>
                <a:lnTo>
                  <a:pt x="730" y="10390"/>
                </a:lnTo>
                <a:lnTo>
                  <a:pt x="876" y="10220"/>
                </a:lnTo>
                <a:lnTo>
                  <a:pt x="1046" y="10050"/>
                </a:lnTo>
                <a:close/>
                <a:moveTo>
                  <a:pt x="4185" y="2385"/>
                </a:moveTo>
                <a:lnTo>
                  <a:pt x="5158" y="2409"/>
                </a:lnTo>
                <a:lnTo>
                  <a:pt x="6132" y="2434"/>
                </a:lnTo>
                <a:lnTo>
                  <a:pt x="7129" y="2458"/>
                </a:lnTo>
                <a:lnTo>
                  <a:pt x="8103" y="2482"/>
                </a:lnTo>
                <a:lnTo>
                  <a:pt x="15938" y="2482"/>
                </a:lnTo>
                <a:lnTo>
                  <a:pt x="15938" y="2823"/>
                </a:lnTo>
                <a:lnTo>
                  <a:pt x="15913" y="3164"/>
                </a:lnTo>
                <a:lnTo>
                  <a:pt x="15889" y="3529"/>
                </a:lnTo>
                <a:lnTo>
                  <a:pt x="15913" y="3869"/>
                </a:lnTo>
                <a:lnTo>
                  <a:pt x="15938" y="5013"/>
                </a:lnTo>
                <a:lnTo>
                  <a:pt x="15938" y="5597"/>
                </a:lnTo>
                <a:lnTo>
                  <a:pt x="15938" y="6181"/>
                </a:lnTo>
                <a:lnTo>
                  <a:pt x="15913" y="7300"/>
                </a:lnTo>
                <a:lnTo>
                  <a:pt x="15889" y="8419"/>
                </a:lnTo>
                <a:lnTo>
                  <a:pt x="15889" y="9539"/>
                </a:lnTo>
                <a:lnTo>
                  <a:pt x="15913" y="10123"/>
                </a:lnTo>
                <a:lnTo>
                  <a:pt x="15938" y="10682"/>
                </a:lnTo>
                <a:lnTo>
                  <a:pt x="14161" y="10634"/>
                </a:lnTo>
                <a:lnTo>
                  <a:pt x="13285" y="10609"/>
                </a:lnTo>
                <a:lnTo>
                  <a:pt x="12385" y="10609"/>
                </a:lnTo>
                <a:lnTo>
                  <a:pt x="11315" y="10585"/>
                </a:lnTo>
                <a:lnTo>
                  <a:pt x="10220" y="10561"/>
                </a:lnTo>
                <a:lnTo>
                  <a:pt x="9149" y="10536"/>
                </a:lnTo>
                <a:lnTo>
                  <a:pt x="8614" y="10536"/>
                </a:lnTo>
                <a:lnTo>
                  <a:pt x="8054" y="10561"/>
                </a:lnTo>
                <a:lnTo>
                  <a:pt x="7056" y="10609"/>
                </a:lnTo>
                <a:lnTo>
                  <a:pt x="6059" y="10609"/>
                </a:lnTo>
                <a:lnTo>
                  <a:pt x="5037" y="10634"/>
                </a:lnTo>
                <a:lnTo>
                  <a:pt x="4039" y="10658"/>
                </a:lnTo>
                <a:lnTo>
                  <a:pt x="3334" y="10707"/>
                </a:lnTo>
                <a:lnTo>
                  <a:pt x="2604" y="10755"/>
                </a:lnTo>
                <a:lnTo>
                  <a:pt x="2068" y="10731"/>
                </a:lnTo>
                <a:lnTo>
                  <a:pt x="1533" y="10707"/>
                </a:lnTo>
                <a:lnTo>
                  <a:pt x="1460" y="8833"/>
                </a:lnTo>
                <a:lnTo>
                  <a:pt x="1436" y="7908"/>
                </a:lnTo>
                <a:lnTo>
                  <a:pt x="1411" y="6959"/>
                </a:lnTo>
                <a:lnTo>
                  <a:pt x="1460" y="5840"/>
                </a:lnTo>
                <a:lnTo>
                  <a:pt x="1509" y="4672"/>
                </a:lnTo>
                <a:lnTo>
                  <a:pt x="1533" y="3529"/>
                </a:lnTo>
                <a:lnTo>
                  <a:pt x="1509" y="2945"/>
                </a:lnTo>
                <a:lnTo>
                  <a:pt x="1484" y="2385"/>
                </a:lnTo>
                <a:lnTo>
                  <a:pt x="1703" y="2385"/>
                </a:lnTo>
                <a:lnTo>
                  <a:pt x="1947" y="2409"/>
                </a:lnTo>
                <a:lnTo>
                  <a:pt x="2409" y="2434"/>
                </a:lnTo>
                <a:lnTo>
                  <a:pt x="3285" y="2409"/>
                </a:lnTo>
                <a:lnTo>
                  <a:pt x="4185" y="2385"/>
                </a:lnTo>
                <a:close/>
                <a:moveTo>
                  <a:pt x="12288" y="11096"/>
                </a:moveTo>
                <a:lnTo>
                  <a:pt x="12531" y="11120"/>
                </a:lnTo>
                <a:lnTo>
                  <a:pt x="12434" y="11193"/>
                </a:lnTo>
                <a:lnTo>
                  <a:pt x="12191" y="11364"/>
                </a:lnTo>
                <a:lnTo>
                  <a:pt x="12118" y="11437"/>
                </a:lnTo>
                <a:lnTo>
                  <a:pt x="11874" y="11437"/>
                </a:lnTo>
                <a:lnTo>
                  <a:pt x="11923" y="11388"/>
                </a:lnTo>
                <a:lnTo>
                  <a:pt x="12118" y="11242"/>
                </a:lnTo>
                <a:lnTo>
                  <a:pt x="12288" y="11096"/>
                </a:lnTo>
                <a:close/>
                <a:moveTo>
                  <a:pt x="11290" y="11072"/>
                </a:moveTo>
                <a:lnTo>
                  <a:pt x="11972" y="11096"/>
                </a:lnTo>
                <a:lnTo>
                  <a:pt x="11753" y="11193"/>
                </a:lnTo>
                <a:lnTo>
                  <a:pt x="11534" y="11339"/>
                </a:lnTo>
                <a:lnTo>
                  <a:pt x="11388" y="11437"/>
                </a:lnTo>
                <a:lnTo>
                  <a:pt x="10877" y="11461"/>
                </a:lnTo>
                <a:lnTo>
                  <a:pt x="10925" y="11412"/>
                </a:lnTo>
                <a:lnTo>
                  <a:pt x="11120" y="11242"/>
                </a:lnTo>
                <a:lnTo>
                  <a:pt x="11217" y="11169"/>
                </a:lnTo>
                <a:lnTo>
                  <a:pt x="11290" y="11072"/>
                </a:lnTo>
                <a:close/>
                <a:moveTo>
                  <a:pt x="13115" y="11120"/>
                </a:moveTo>
                <a:lnTo>
                  <a:pt x="12920" y="11291"/>
                </a:lnTo>
                <a:lnTo>
                  <a:pt x="12775" y="11461"/>
                </a:lnTo>
                <a:lnTo>
                  <a:pt x="12604" y="11461"/>
                </a:lnTo>
                <a:lnTo>
                  <a:pt x="12945" y="11120"/>
                </a:lnTo>
                <a:close/>
                <a:moveTo>
                  <a:pt x="1509" y="11145"/>
                </a:moveTo>
                <a:lnTo>
                  <a:pt x="1776" y="11218"/>
                </a:lnTo>
                <a:lnTo>
                  <a:pt x="2044" y="11266"/>
                </a:lnTo>
                <a:lnTo>
                  <a:pt x="1849" y="11388"/>
                </a:lnTo>
                <a:lnTo>
                  <a:pt x="1679" y="11510"/>
                </a:lnTo>
                <a:lnTo>
                  <a:pt x="1095" y="11510"/>
                </a:lnTo>
                <a:lnTo>
                  <a:pt x="1241" y="11364"/>
                </a:lnTo>
                <a:lnTo>
                  <a:pt x="1387" y="11266"/>
                </a:lnTo>
                <a:lnTo>
                  <a:pt x="1509" y="11145"/>
                </a:lnTo>
                <a:close/>
                <a:moveTo>
                  <a:pt x="13504" y="11145"/>
                </a:moveTo>
                <a:lnTo>
                  <a:pt x="14234" y="11169"/>
                </a:lnTo>
                <a:lnTo>
                  <a:pt x="14088" y="11242"/>
                </a:lnTo>
                <a:lnTo>
                  <a:pt x="13942" y="11315"/>
                </a:lnTo>
                <a:lnTo>
                  <a:pt x="13821" y="11412"/>
                </a:lnTo>
                <a:lnTo>
                  <a:pt x="13723" y="11510"/>
                </a:lnTo>
                <a:lnTo>
                  <a:pt x="13139" y="11485"/>
                </a:lnTo>
                <a:lnTo>
                  <a:pt x="13285" y="11339"/>
                </a:lnTo>
                <a:lnTo>
                  <a:pt x="13504" y="11145"/>
                </a:lnTo>
                <a:close/>
                <a:moveTo>
                  <a:pt x="16960" y="10999"/>
                </a:moveTo>
                <a:lnTo>
                  <a:pt x="17008" y="11485"/>
                </a:lnTo>
                <a:lnTo>
                  <a:pt x="16935" y="11461"/>
                </a:lnTo>
                <a:lnTo>
                  <a:pt x="16887" y="11461"/>
                </a:lnTo>
                <a:lnTo>
                  <a:pt x="16570" y="11510"/>
                </a:lnTo>
                <a:lnTo>
                  <a:pt x="16765" y="11242"/>
                </a:lnTo>
                <a:lnTo>
                  <a:pt x="16960" y="10999"/>
                </a:lnTo>
                <a:close/>
                <a:moveTo>
                  <a:pt x="15037" y="11169"/>
                </a:moveTo>
                <a:lnTo>
                  <a:pt x="14818" y="11339"/>
                </a:lnTo>
                <a:lnTo>
                  <a:pt x="14697" y="11461"/>
                </a:lnTo>
                <a:lnTo>
                  <a:pt x="14624" y="11558"/>
                </a:lnTo>
                <a:lnTo>
                  <a:pt x="14259" y="11558"/>
                </a:lnTo>
                <a:lnTo>
                  <a:pt x="14551" y="11364"/>
                </a:lnTo>
                <a:lnTo>
                  <a:pt x="14697" y="11266"/>
                </a:lnTo>
                <a:lnTo>
                  <a:pt x="14818" y="11169"/>
                </a:lnTo>
                <a:close/>
                <a:moveTo>
                  <a:pt x="15962" y="11193"/>
                </a:moveTo>
                <a:lnTo>
                  <a:pt x="15913" y="11242"/>
                </a:lnTo>
                <a:lnTo>
                  <a:pt x="15743" y="11388"/>
                </a:lnTo>
                <a:lnTo>
                  <a:pt x="15621" y="11558"/>
                </a:lnTo>
                <a:lnTo>
                  <a:pt x="15037" y="11558"/>
                </a:lnTo>
                <a:lnTo>
                  <a:pt x="15183" y="11412"/>
                </a:lnTo>
                <a:lnTo>
                  <a:pt x="15329" y="11291"/>
                </a:lnTo>
                <a:lnTo>
                  <a:pt x="15500" y="11193"/>
                </a:lnTo>
                <a:close/>
                <a:moveTo>
                  <a:pt x="16935" y="10366"/>
                </a:moveTo>
                <a:lnTo>
                  <a:pt x="16960" y="10853"/>
                </a:lnTo>
                <a:lnTo>
                  <a:pt x="16765" y="10974"/>
                </a:lnTo>
                <a:lnTo>
                  <a:pt x="16570" y="11120"/>
                </a:lnTo>
                <a:lnTo>
                  <a:pt x="16400" y="11315"/>
                </a:lnTo>
                <a:lnTo>
                  <a:pt x="16230" y="11534"/>
                </a:lnTo>
                <a:lnTo>
                  <a:pt x="15962" y="11558"/>
                </a:lnTo>
                <a:lnTo>
                  <a:pt x="16084" y="11412"/>
                </a:lnTo>
                <a:lnTo>
                  <a:pt x="16181" y="11315"/>
                </a:lnTo>
                <a:lnTo>
                  <a:pt x="16230" y="11266"/>
                </a:lnTo>
                <a:lnTo>
                  <a:pt x="16278" y="11193"/>
                </a:lnTo>
                <a:lnTo>
                  <a:pt x="16376" y="11169"/>
                </a:lnTo>
                <a:lnTo>
                  <a:pt x="16449" y="11096"/>
                </a:lnTo>
                <a:lnTo>
                  <a:pt x="16497" y="11023"/>
                </a:lnTo>
                <a:lnTo>
                  <a:pt x="16497" y="10926"/>
                </a:lnTo>
                <a:lnTo>
                  <a:pt x="16570" y="10877"/>
                </a:lnTo>
                <a:lnTo>
                  <a:pt x="16789" y="10634"/>
                </a:lnTo>
                <a:lnTo>
                  <a:pt x="16887" y="10512"/>
                </a:lnTo>
                <a:lnTo>
                  <a:pt x="16935" y="10366"/>
                </a:lnTo>
                <a:close/>
                <a:moveTo>
                  <a:pt x="1071" y="10780"/>
                </a:moveTo>
                <a:lnTo>
                  <a:pt x="1071" y="10828"/>
                </a:lnTo>
                <a:lnTo>
                  <a:pt x="1071" y="10901"/>
                </a:lnTo>
                <a:lnTo>
                  <a:pt x="1119" y="10974"/>
                </a:lnTo>
                <a:lnTo>
                  <a:pt x="1144" y="10999"/>
                </a:lnTo>
                <a:lnTo>
                  <a:pt x="1192" y="11047"/>
                </a:lnTo>
                <a:lnTo>
                  <a:pt x="1022" y="11169"/>
                </a:lnTo>
                <a:lnTo>
                  <a:pt x="827" y="11339"/>
                </a:lnTo>
                <a:lnTo>
                  <a:pt x="730" y="11461"/>
                </a:lnTo>
                <a:lnTo>
                  <a:pt x="657" y="11558"/>
                </a:lnTo>
                <a:lnTo>
                  <a:pt x="608" y="11583"/>
                </a:lnTo>
                <a:lnTo>
                  <a:pt x="608" y="11266"/>
                </a:lnTo>
                <a:lnTo>
                  <a:pt x="681" y="11193"/>
                </a:lnTo>
                <a:lnTo>
                  <a:pt x="754" y="11120"/>
                </a:lnTo>
                <a:lnTo>
                  <a:pt x="949" y="10901"/>
                </a:lnTo>
                <a:lnTo>
                  <a:pt x="1071" y="10780"/>
                </a:lnTo>
                <a:close/>
                <a:moveTo>
                  <a:pt x="2750" y="11266"/>
                </a:moveTo>
                <a:lnTo>
                  <a:pt x="2604" y="11412"/>
                </a:lnTo>
                <a:lnTo>
                  <a:pt x="2458" y="11583"/>
                </a:lnTo>
                <a:lnTo>
                  <a:pt x="2117" y="11534"/>
                </a:lnTo>
                <a:lnTo>
                  <a:pt x="2141" y="11510"/>
                </a:lnTo>
                <a:lnTo>
                  <a:pt x="2287" y="11388"/>
                </a:lnTo>
                <a:lnTo>
                  <a:pt x="2385" y="11266"/>
                </a:lnTo>
                <a:close/>
                <a:moveTo>
                  <a:pt x="8176" y="11072"/>
                </a:moveTo>
                <a:lnTo>
                  <a:pt x="8127" y="11120"/>
                </a:lnTo>
                <a:lnTo>
                  <a:pt x="7884" y="11339"/>
                </a:lnTo>
                <a:lnTo>
                  <a:pt x="7665" y="11583"/>
                </a:lnTo>
                <a:lnTo>
                  <a:pt x="7251" y="11583"/>
                </a:lnTo>
                <a:lnTo>
                  <a:pt x="7373" y="11461"/>
                </a:lnTo>
                <a:lnTo>
                  <a:pt x="7738" y="11096"/>
                </a:lnTo>
                <a:lnTo>
                  <a:pt x="8176" y="11072"/>
                </a:lnTo>
                <a:close/>
                <a:moveTo>
                  <a:pt x="9125" y="11047"/>
                </a:moveTo>
                <a:lnTo>
                  <a:pt x="8979" y="11145"/>
                </a:lnTo>
                <a:lnTo>
                  <a:pt x="8735" y="11339"/>
                </a:lnTo>
                <a:lnTo>
                  <a:pt x="8614" y="11461"/>
                </a:lnTo>
                <a:lnTo>
                  <a:pt x="8541" y="11583"/>
                </a:lnTo>
                <a:lnTo>
                  <a:pt x="8030" y="11583"/>
                </a:lnTo>
                <a:lnTo>
                  <a:pt x="8224" y="11388"/>
                </a:lnTo>
                <a:lnTo>
                  <a:pt x="8468" y="11169"/>
                </a:lnTo>
                <a:lnTo>
                  <a:pt x="8614" y="11072"/>
                </a:lnTo>
                <a:lnTo>
                  <a:pt x="9125" y="11047"/>
                </a:lnTo>
                <a:close/>
                <a:moveTo>
                  <a:pt x="10317" y="11047"/>
                </a:moveTo>
                <a:lnTo>
                  <a:pt x="10828" y="11072"/>
                </a:lnTo>
                <a:lnTo>
                  <a:pt x="10731" y="11120"/>
                </a:lnTo>
                <a:lnTo>
                  <a:pt x="10512" y="11315"/>
                </a:lnTo>
                <a:lnTo>
                  <a:pt x="10414" y="11412"/>
                </a:lnTo>
                <a:lnTo>
                  <a:pt x="10341" y="11534"/>
                </a:lnTo>
                <a:lnTo>
                  <a:pt x="9733" y="11583"/>
                </a:lnTo>
                <a:lnTo>
                  <a:pt x="10001" y="11315"/>
                </a:lnTo>
                <a:lnTo>
                  <a:pt x="10317" y="11072"/>
                </a:lnTo>
                <a:lnTo>
                  <a:pt x="10317" y="11047"/>
                </a:lnTo>
                <a:close/>
                <a:moveTo>
                  <a:pt x="7446" y="11096"/>
                </a:moveTo>
                <a:lnTo>
                  <a:pt x="7227" y="11242"/>
                </a:lnTo>
                <a:lnTo>
                  <a:pt x="7032" y="11388"/>
                </a:lnTo>
                <a:lnTo>
                  <a:pt x="6935" y="11485"/>
                </a:lnTo>
                <a:lnTo>
                  <a:pt x="6862" y="11583"/>
                </a:lnTo>
                <a:lnTo>
                  <a:pt x="6618" y="11607"/>
                </a:lnTo>
                <a:lnTo>
                  <a:pt x="6156" y="11607"/>
                </a:lnTo>
                <a:lnTo>
                  <a:pt x="6424" y="11388"/>
                </a:lnTo>
                <a:lnTo>
                  <a:pt x="6594" y="11266"/>
                </a:lnTo>
                <a:lnTo>
                  <a:pt x="6667" y="11193"/>
                </a:lnTo>
                <a:lnTo>
                  <a:pt x="6740" y="11120"/>
                </a:lnTo>
                <a:lnTo>
                  <a:pt x="7446" y="11096"/>
                </a:lnTo>
                <a:close/>
                <a:moveTo>
                  <a:pt x="10122" y="11047"/>
                </a:moveTo>
                <a:lnTo>
                  <a:pt x="9928" y="11169"/>
                </a:lnTo>
                <a:lnTo>
                  <a:pt x="9733" y="11291"/>
                </a:lnTo>
                <a:lnTo>
                  <a:pt x="9563" y="11437"/>
                </a:lnTo>
                <a:lnTo>
                  <a:pt x="9392" y="11607"/>
                </a:lnTo>
                <a:lnTo>
                  <a:pt x="8906" y="11607"/>
                </a:lnTo>
                <a:lnTo>
                  <a:pt x="9149" y="11364"/>
                </a:lnTo>
                <a:lnTo>
                  <a:pt x="9490" y="11047"/>
                </a:lnTo>
                <a:close/>
                <a:moveTo>
                  <a:pt x="3650" y="11193"/>
                </a:moveTo>
                <a:lnTo>
                  <a:pt x="3382" y="11364"/>
                </a:lnTo>
                <a:lnTo>
                  <a:pt x="3261" y="11485"/>
                </a:lnTo>
                <a:lnTo>
                  <a:pt x="3139" y="11631"/>
                </a:lnTo>
                <a:lnTo>
                  <a:pt x="2798" y="11607"/>
                </a:lnTo>
                <a:lnTo>
                  <a:pt x="3066" y="11242"/>
                </a:lnTo>
                <a:lnTo>
                  <a:pt x="3650" y="11193"/>
                </a:lnTo>
                <a:close/>
                <a:moveTo>
                  <a:pt x="4331" y="11145"/>
                </a:moveTo>
                <a:lnTo>
                  <a:pt x="4112" y="11315"/>
                </a:lnTo>
                <a:lnTo>
                  <a:pt x="3966" y="11461"/>
                </a:lnTo>
                <a:lnTo>
                  <a:pt x="3869" y="11558"/>
                </a:lnTo>
                <a:lnTo>
                  <a:pt x="3772" y="11656"/>
                </a:lnTo>
                <a:lnTo>
                  <a:pt x="3407" y="11656"/>
                </a:lnTo>
                <a:lnTo>
                  <a:pt x="3577" y="11485"/>
                </a:lnTo>
                <a:lnTo>
                  <a:pt x="3699" y="11339"/>
                </a:lnTo>
                <a:lnTo>
                  <a:pt x="3820" y="11169"/>
                </a:lnTo>
                <a:lnTo>
                  <a:pt x="4331" y="11145"/>
                </a:lnTo>
                <a:close/>
                <a:moveTo>
                  <a:pt x="6375" y="11120"/>
                </a:moveTo>
                <a:lnTo>
                  <a:pt x="6205" y="11242"/>
                </a:lnTo>
                <a:lnTo>
                  <a:pt x="5986" y="11412"/>
                </a:lnTo>
                <a:lnTo>
                  <a:pt x="5888" y="11510"/>
                </a:lnTo>
                <a:lnTo>
                  <a:pt x="5815" y="11631"/>
                </a:lnTo>
                <a:lnTo>
                  <a:pt x="5037" y="11656"/>
                </a:lnTo>
                <a:lnTo>
                  <a:pt x="5353" y="11339"/>
                </a:lnTo>
                <a:lnTo>
                  <a:pt x="5572" y="11169"/>
                </a:lnTo>
                <a:lnTo>
                  <a:pt x="5596" y="11120"/>
                </a:lnTo>
                <a:close/>
                <a:moveTo>
                  <a:pt x="5134" y="11145"/>
                </a:moveTo>
                <a:lnTo>
                  <a:pt x="4964" y="11291"/>
                </a:lnTo>
                <a:lnTo>
                  <a:pt x="4794" y="11461"/>
                </a:lnTo>
                <a:lnTo>
                  <a:pt x="4769" y="11510"/>
                </a:lnTo>
                <a:lnTo>
                  <a:pt x="4769" y="11583"/>
                </a:lnTo>
                <a:lnTo>
                  <a:pt x="4769" y="11631"/>
                </a:lnTo>
                <a:lnTo>
                  <a:pt x="4794" y="11656"/>
                </a:lnTo>
                <a:lnTo>
                  <a:pt x="4137" y="11680"/>
                </a:lnTo>
                <a:lnTo>
                  <a:pt x="4137" y="11680"/>
                </a:lnTo>
                <a:lnTo>
                  <a:pt x="4258" y="11510"/>
                </a:lnTo>
                <a:lnTo>
                  <a:pt x="4404" y="11388"/>
                </a:lnTo>
                <a:lnTo>
                  <a:pt x="4575" y="11266"/>
                </a:lnTo>
                <a:lnTo>
                  <a:pt x="4672" y="11218"/>
                </a:lnTo>
                <a:lnTo>
                  <a:pt x="4721" y="11145"/>
                </a:lnTo>
                <a:close/>
                <a:moveTo>
                  <a:pt x="8541" y="0"/>
                </a:moveTo>
                <a:lnTo>
                  <a:pt x="8468" y="49"/>
                </a:lnTo>
                <a:lnTo>
                  <a:pt x="8395" y="146"/>
                </a:lnTo>
                <a:lnTo>
                  <a:pt x="8370" y="244"/>
                </a:lnTo>
                <a:lnTo>
                  <a:pt x="8346" y="463"/>
                </a:lnTo>
                <a:lnTo>
                  <a:pt x="8370" y="706"/>
                </a:lnTo>
                <a:lnTo>
                  <a:pt x="8419" y="949"/>
                </a:lnTo>
                <a:lnTo>
                  <a:pt x="4842" y="974"/>
                </a:lnTo>
                <a:lnTo>
                  <a:pt x="2555" y="998"/>
                </a:lnTo>
                <a:lnTo>
                  <a:pt x="1411" y="1022"/>
                </a:lnTo>
                <a:lnTo>
                  <a:pt x="827" y="1022"/>
                </a:lnTo>
                <a:lnTo>
                  <a:pt x="511" y="1047"/>
                </a:lnTo>
                <a:lnTo>
                  <a:pt x="243" y="1120"/>
                </a:lnTo>
                <a:lnTo>
                  <a:pt x="195" y="1144"/>
                </a:lnTo>
                <a:lnTo>
                  <a:pt x="170" y="1193"/>
                </a:lnTo>
                <a:lnTo>
                  <a:pt x="146" y="1241"/>
                </a:lnTo>
                <a:lnTo>
                  <a:pt x="170" y="1290"/>
                </a:lnTo>
                <a:lnTo>
                  <a:pt x="146" y="1314"/>
                </a:lnTo>
                <a:lnTo>
                  <a:pt x="73" y="1509"/>
                </a:lnTo>
                <a:lnTo>
                  <a:pt x="24" y="1704"/>
                </a:lnTo>
                <a:lnTo>
                  <a:pt x="0" y="1923"/>
                </a:lnTo>
                <a:lnTo>
                  <a:pt x="0" y="2142"/>
                </a:lnTo>
                <a:lnTo>
                  <a:pt x="24" y="2580"/>
                </a:lnTo>
                <a:lnTo>
                  <a:pt x="73" y="2993"/>
                </a:lnTo>
                <a:lnTo>
                  <a:pt x="97" y="3626"/>
                </a:lnTo>
                <a:lnTo>
                  <a:pt x="122" y="4234"/>
                </a:lnTo>
                <a:lnTo>
                  <a:pt x="122" y="5475"/>
                </a:lnTo>
                <a:lnTo>
                  <a:pt x="97" y="6302"/>
                </a:lnTo>
                <a:lnTo>
                  <a:pt x="73" y="7130"/>
                </a:lnTo>
                <a:lnTo>
                  <a:pt x="49" y="7957"/>
                </a:lnTo>
                <a:lnTo>
                  <a:pt x="49" y="8784"/>
                </a:lnTo>
                <a:lnTo>
                  <a:pt x="73" y="9563"/>
                </a:lnTo>
                <a:lnTo>
                  <a:pt x="97" y="10317"/>
                </a:lnTo>
                <a:lnTo>
                  <a:pt x="146" y="11072"/>
                </a:lnTo>
                <a:lnTo>
                  <a:pt x="170" y="11850"/>
                </a:lnTo>
                <a:lnTo>
                  <a:pt x="195" y="11923"/>
                </a:lnTo>
                <a:lnTo>
                  <a:pt x="219" y="11972"/>
                </a:lnTo>
                <a:lnTo>
                  <a:pt x="268" y="12020"/>
                </a:lnTo>
                <a:lnTo>
                  <a:pt x="316" y="12045"/>
                </a:lnTo>
                <a:lnTo>
                  <a:pt x="438" y="12045"/>
                </a:lnTo>
                <a:lnTo>
                  <a:pt x="511" y="12020"/>
                </a:lnTo>
                <a:lnTo>
                  <a:pt x="560" y="11996"/>
                </a:lnTo>
                <a:lnTo>
                  <a:pt x="560" y="11972"/>
                </a:lnTo>
                <a:lnTo>
                  <a:pt x="681" y="11923"/>
                </a:lnTo>
                <a:lnTo>
                  <a:pt x="803" y="11899"/>
                </a:lnTo>
                <a:lnTo>
                  <a:pt x="949" y="11874"/>
                </a:lnTo>
                <a:lnTo>
                  <a:pt x="1119" y="11874"/>
                </a:lnTo>
                <a:lnTo>
                  <a:pt x="1436" y="11899"/>
                </a:lnTo>
                <a:lnTo>
                  <a:pt x="1679" y="11923"/>
                </a:lnTo>
                <a:lnTo>
                  <a:pt x="2360" y="11972"/>
                </a:lnTo>
                <a:lnTo>
                  <a:pt x="3042" y="12045"/>
                </a:lnTo>
                <a:lnTo>
                  <a:pt x="3747" y="12093"/>
                </a:lnTo>
                <a:lnTo>
                  <a:pt x="4477" y="12118"/>
                </a:lnTo>
                <a:lnTo>
                  <a:pt x="4404" y="12215"/>
                </a:lnTo>
                <a:lnTo>
                  <a:pt x="4307" y="12337"/>
                </a:lnTo>
                <a:lnTo>
                  <a:pt x="4161" y="12580"/>
                </a:lnTo>
                <a:lnTo>
                  <a:pt x="3991" y="13018"/>
                </a:lnTo>
                <a:lnTo>
                  <a:pt x="3845" y="13334"/>
                </a:lnTo>
                <a:lnTo>
                  <a:pt x="3674" y="13651"/>
                </a:lnTo>
                <a:lnTo>
                  <a:pt x="3358" y="14283"/>
                </a:lnTo>
                <a:lnTo>
                  <a:pt x="3236" y="14502"/>
                </a:lnTo>
                <a:lnTo>
                  <a:pt x="3139" y="14746"/>
                </a:lnTo>
                <a:lnTo>
                  <a:pt x="3090" y="14843"/>
                </a:lnTo>
                <a:lnTo>
                  <a:pt x="3090" y="14965"/>
                </a:lnTo>
                <a:lnTo>
                  <a:pt x="3090" y="15086"/>
                </a:lnTo>
                <a:lnTo>
                  <a:pt x="3139" y="15232"/>
                </a:lnTo>
                <a:lnTo>
                  <a:pt x="3188" y="15281"/>
                </a:lnTo>
                <a:lnTo>
                  <a:pt x="3236" y="15305"/>
                </a:lnTo>
                <a:lnTo>
                  <a:pt x="3309" y="15330"/>
                </a:lnTo>
                <a:lnTo>
                  <a:pt x="3382" y="15305"/>
                </a:lnTo>
                <a:lnTo>
                  <a:pt x="3480" y="15281"/>
                </a:lnTo>
                <a:lnTo>
                  <a:pt x="3553" y="15208"/>
                </a:lnTo>
                <a:lnTo>
                  <a:pt x="3601" y="15159"/>
                </a:lnTo>
                <a:lnTo>
                  <a:pt x="3650" y="15086"/>
                </a:lnTo>
                <a:lnTo>
                  <a:pt x="3747" y="14916"/>
                </a:lnTo>
                <a:lnTo>
                  <a:pt x="3820" y="14721"/>
                </a:lnTo>
                <a:lnTo>
                  <a:pt x="4088" y="14210"/>
                </a:lnTo>
                <a:lnTo>
                  <a:pt x="4331" y="13699"/>
                </a:lnTo>
                <a:lnTo>
                  <a:pt x="4526" y="13237"/>
                </a:lnTo>
                <a:lnTo>
                  <a:pt x="4721" y="12750"/>
                </a:lnTo>
                <a:lnTo>
                  <a:pt x="4867" y="12434"/>
                </a:lnTo>
                <a:lnTo>
                  <a:pt x="4939" y="12264"/>
                </a:lnTo>
                <a:lnTo>
                  <a:pt x="4988" y="12118"/>
                </a:lnTo>
                <a:lnTo>
                  <a:pt x="6180" y="12045"/>
                </a:lnTo>
                <a:lnTo>
                  <a:pt x="7348" y="11996"/>
                </a:lnTo>
                <a:lnTo>
                  <a:pt x="7932" y="11996"/>
                </a:lnTo>
                <a:lnTo>
                  <a:pt x="8516" y="12020"/>
                </a:lnTo>
                <a:lnTo>
                  <a:pt x="9684" y="12020"/>
                </a:lnTo>
                <a:lnTo>
                  <a:pt x="10341" y="11996"/>
                </a:lnTo>
                <a:lnTo>
                  <a:pt x="10998" y="11947"/>
                </a:lnTo>
                <a:lnTo>
                  <a:pt x="11631" y="11874"/>
                </a:lnTo>
                <a:lnTo>
                  <a:pt x="12337" y="11874"/>
                </a:lnTo>
                <a:lnTo>
                  <a:pt x="12337" y="11996"/>
                </a:lnTo>
                <a:lnTo>
                  <a:pt x="12434" y="12410"/>
                </a:lnTo>
                <a:lnTo>
                  <a:pt x="12580" y="12799"/>
                </a:lnTo>
                <a:lnTo>
                  <a:pt x="12775" y="13188"/>
                </a:lnTo>
                <a:lnTo>
                  <a:pt x="12969" y="13578"/>
                </a:lnTo>
                <a:lnTo>
                  <a:pt x="13188" y="13943"/>
                </a:lnTo>
                <a:lnTo>
                  <a:pt x="13431" y="14308"/>
                </a:lnTo>
                <a:lnTo>
                  <a:pt x="13918" y="15013"/>
                </a:lnTo>
                <a:lnTo>
                  <a:pt x="14015" y="15111"/>
                </a:lnTo>
                <a:lnTo>
                  <a:pt x="14137" y="15159"/>
                </a:lnTo>
                <a:lnTo>
                  <a:pt x="14259" y="15135"/>
                </a:lnTo>
                <a:lnTo>
                  <a:pt x="14356" y="15111"/>
                </a:lnTo>
                <a:lnTo>
                  <a:pt x="14453" y="15038"/>
                </a:lnTo>
                <a:lnTo>
                  <a:pt x="14502" y="14940"/>
                </a:lnTo>
                <a:lnTo>
                  <a:pt x="14502" y="14819"/>
                </a:lnTo>
                <a:lnTo>
                  <a:pt x="14478" y="14770"/>
                </a:lnTo>
                <a:lnTo>
                  <a:pt x="14453" y="14697"/>
                </a:lnTo>
                <a:lnTo>
                  <a:pt x="13991" y="14040"/>
                </a:lnTo>
                <a:lnTo>
                  <a:pt x="13577" y="13359"/>
                </a:lnTo>
                <a:lnTo>
                  <a:pt x="13383" y="12994"/>
                </a:lnTo>
                <a:lnTo>
                  <a:pt x="13188" y="12653"/>
                </a:lnTo>
                <a:lnTo>
                  <a:pt x="13042" y="12288"/>
                </a:lnTo>
                <a:lnTo>
                  <a:pt x="12872" y="11899"/>
                </a:lnTo>
                <a:lnTo>
                  <a:pt x="13918" y="11947"/>
                </a:lnTo>
                <a:lnTo>
                  <a:pt x="14940" y="11996"/>
                </a:lnTo>
                <a:lnTo>
                  <a:pt x="15451" y="11996"/>
                </a:lnTo>
                <a:lnTo>
                  <a:pt x="15986" y="11972"/>
                </a:lnTo>
                <a:lnTo>
                  <a:pt x="16497" y="11947"/>
                </a:lnTo>
                <a:lnTo>
                  <a:pt x="17008" y="11899"/>
                </a:lnTo>
                <a:lnTo>
                  <a:pt x="17057" y="11874"/>
                </a:lnTo>
                <a:lnTo>
                  <a:pt x="17106" y="11947"/>
                </a:lnTo>
                <a:lnTo>
                  <a:pt x="17154" y="11996"/>
                </a:lnTo>
                <a:lnTo>
                  <a:pt x="17325" y="11996"/>
                </a:lnTo>
                <a:lnTo>
                  <a:pt x="17398" y="11947"/>
                </a:lnTo>
                <a:lnTo>
                  <a:pt x="17446" y="11899"/>
                </a:lnTo>
                <a:lnTo>
                  <a:pt x="17495" y="11802"/>
                </a:lnTo>
                <a:lnTo>
                  <a:pt x="17495" y="11704"/>
                </a:lnTo>
                <a:lnTo>
                  <a:pt x="17446" y="11339"/>
                </a:lnTo>
                <a:lnTo>
                  <a:pt x="17398" y="10950"/>
                </a:lnTo>
                <a:lnTo>
                  <a:pt x="17373" y="10171"/>
                </a:lnTo>
                <a:lnTo>
                  <a:pt x="17398" y="9393"/>
                </a:lnTo>
                <a:lnTo>
                  <a:pt x="17373" y="8614"/>
                </a:lnTo>
                <a:lnTo>
                  <a:pt x="17373" y="7008"/>
                </a:lnTo>
                <a:lnTo>
                  <a:pt x="17349" y="5402"/>
                </a:lnTo>
                <a:lnTo>
                  <a:pt x="17349" y="2507"/>
                </a:lnTo>
                <a:lnTo>
                  <a:pt x="17373" y="2239"/>
                </a:lnTo>
                <a:lnTo>
                  <a:pt x="17373" y="1898"/>
                </a:lnTo>
                <a:lnTo>
                  <a:pt x="17349" y="1728"/>
                </a:lnTo>
                <a:lnTo>
                  <a:pt x="17325" y="1558"/>
                </a:lnTo>
                <a:lnTo>
                  <a:pt x="17276" y="1436"/>
                </a:lnTo>
                <a:lnTo>
                  <a:pt x="17203" y="1314"/>
                </a:lnTo>
                <a:lnTo>
                  <a:pt x="17203" y="1241"/>
                </a:lnTo>
                <a:lnTo>
                  <a:pt x="17203" y="1193"/>
                </a:lnTo>
                <a:lnTo>
                  <a:pt x="17179" y="1144"/>
                </a:lnTo>
                <a:lnTo>
                  <a:pt x="17154" y="1095"/>
                </a:lnTo>
                <a:lnTo>
                  <a:pt x="17033" y="1047"/>
                </a:lnTo>
                <a:lnTo>
                  <a:pt x="16911" y="998"/>
                </a:lnTo>
                <a:lnTo>
                  <a:pt x="16789" y="974"/>
                </a:lnTo>
                <a:lnTo>
                  <a:pt x="16643" y="974"/>
                </a:lnTo>
                <a:lnTo>
                  <a:pt x="16351" y="998"/>
                </a:lnTo>
                <a:lnTo>
                  <a:pt x="16108" y="998"/>
                </a:lnTo>
                <a:lnTo>
                  <a:pt x="15062" y="974"/>
                </a:lnTo>
                <a:lnTo>
                  <a:pt x="14015" y="925"/>
                </a:lnTo>
                <a:lnTo>
                  <a:pt x="13456" y="901"/>
                </a:lnTo>
                <a:lnTo>
                  <a:pt x="12872" y="876"/>
                </a:lnTo>
                <a:lnTo>
                  <a:pt x="11704" y="901"/>
                </a:lnTo>
                <a:lnTo>
                  <a:pt x="9392" y="949"/>
                </a:lnTo>
                <a:lnTo>
                  <a:pt x="8930" y="949"/>
                </a:lnTo>
                <a:lnTo>
                  <a:pt x="8954" y="852"/>
                </a:lnTo>
                <a:lnTo>
                  <a:pt x="8954" y="779"/>
                </a:lnTo>
                <a:lnTo>
                  <a:pt x="8954" y="706"/>
                </a:lnTo>
                <a:lnTo>
                  <a:pt x="8906" y="609"/>
                </a:lnTo>
                <a:lnTo>
                  <a:pt x="8881" y="584"/>
                </a:lnTo>
                <a:lnTo>
                  <a:pt x="8857" y="463"/>
                </a:lnTo>
                <a:lnTo>
                  <a:pt x="8833" y="244"/>
                </a:lnTo>
                <a:lnTo>
                  <a:pt x="8808" y="146"/>
                </a:lnTo>
                <a:lnTo>
                  <a:pt x="8735" y="49"/>
                </a:lnTo>
                <a:lnTo>
                  <a:pt x="866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 txBox="1">
            <a:spLocks noGrp="1"/>
          </p:cNvSpPr>
          <p:nvPr>
            <p:ph type="title"/>
          </p:nvPr>
        </p:nvSpPr>
        <p:spPr>
          <a:xfrm>
            <a:off x="-6025" y="967975"/>
            <a:ext cx="9156000" cy="857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sr-Latn-RS" dirty="0" smtClean="0"/>
              <a:t>Poželjne osobine nastavnika</a:t>
            </a:r>
            <a:endParaRPr lang="en" dirty="0"/>
          </a:p>
        </p:txBody>
      </p:sp>
      <p:sp>
        <p:nvSpPr>
          <p:cNvPr id="53" name="Shape 53"/>
          <p:cNvSpPr/>
          <p:nvPr/>
        </p:nvSpPr>
        <p:spPr>
          <a:xfrm>
            <a:off x="4141750" y="281249"/>
            <a:ext cx="788694" cy="805192"/>
          </a:xfrm>
          <a:custGeom>
            <a:avLst/>
            <a:gdLst/>
            <a:ahLst/>
            <a:cxnLst/>
            <a:rect l="0" t="0" r="0" b="0"/>
            <a:pathLst>
              <a:path w="67641" h="69056" extrusionOk="0">
                <a:moveTo>
                  <a:pt x="49622" y="2736"/>
                </a:moveTo>
                <a:lnTo>
                  <a:pt x="49622" y="2736"/>
                </a:lnTo>
                <a:lnTo>
                  <a:pt x="49622" y="2736"/>
                </a:lnTo>
                <a:close/>
                <a:moveTo>
                  <a:pt x="59622" y="55565"/>
                </a:moveTo>
                <a:lnTo>
                  <a:pt x="59622" y="55565"/>
                </a:lnTo>
                <a:lnTo>
                  <a:pt x="59622" y="55565"/>
                </a:lnTo>
                <a:close/>
                <a:moveTo>
                  <a:pt x="35471" y="0"/>
                </a:moveTo>
                <a:lnTo>
                  <a:pt x="34433" y="95"/>
                </a:lnTo>
                <a:lnTo>
                  <a:pt x="33584" y="189"/>
                </a:lnTo>
                <a:lnTo>
                  <a:pt x="32735" y="378"/>
                </a:lnTo>
                <a:lnTo>
                  <a:pt x="32169" y="566"/>
                </a:lnTo>
                <a:lnTo>
                  <a:pt x="31509" y="472"/>
                </a:lnTo>
                <a:lnTo>
                  <a:pt x="30754" y="472"/>
                </a:lnTo>
                <a:lnTo>
                  <a:pt x="29339" y="566"/>
                </a:lnTo>
                <a:lnTo>
                  <a:pt x="27830" y="849"/>
                </a:lnTo>
                <a:lnTo>
                  <a:pt x="26320" y="1321"/>
                </a:lnTo>
                <a:lnTo>
                  <a:pt x="24811" y="1981"/>
                </a:lnTo>
                <a:lnTo>
                  <a:pt x="23207" y="2736"/>
                </a:lnTo>
                <a:lnTo>
                  <a:pt x="21698" y="3585"/>
                </a:lnTo>
                <a:lnTo>
                  <a:pt x="20188" y="4623"/>
                </a:lnTo>
                <a:lnTo>
                  <a:pt x="18679" y="5661"/>
                </a:lnTo>
                <a:lnTo>
                  <a:pt x="17170" y="6793"/>
                </a:lnTo>
                <a:lnTo>
                  <a:pt x="15754" y="8019"/>
                </a:lnTo>
                <a:lnTo>
                  <a:pt x="14434" y="9151"/>
                </a:lnTo>
                <a:lnTo>
                  <a:pt x="11981" y="11510"/>
                </a:lnTo>
                <a:lnTo>
                  <a:pt x="10000" y="13774"/>
                </a:lnTo>
                <a:lnTo>
                  <a:pt x="7736" y="16981"/>
                </a:lnTo>
                <a:lnTo>
                  <a:pt x="8019" y="16321"/>
                </a:lnTo>
                <a:lnTo>
                  <a:pt x="8302" y="15660"/>
                </a:lnTo>
                <a:lnTo>
                  <a:pt x="7736" y="16604"/>
                </a:lnTo>
                <a:lnTo>
                  <a:pt x="7075" y="17642"/>
                </a:lnTo>
                <a:lnTo>
                  <a:pt x="7170" y="17830"/>
                </a:lnTo>
                <a:lnTo>
                  <a:pt x="6509" y="18868"/>
                </a:lnTo>
                <a:lnTo>
                  <a:pt x="7075" y="17359"/>
                </a:lnTo>
                <a:lnTo>
                  <a:pt x="6132" y="19057"/>
                </a:lnTo>
                <a:lnTo>
                  <a:pt x="5189" y="20849"/>
                </a:lnTo>
                <a:lnTo>
                  <a:pt x="4434" y="22736"/>
                </a:lnTo>
                <a:lnTo>
                  <a:pt x="3679" y="24622"/>
                </a:lnTo>
                <a:lnTo>
                  <a:pt x="2453" y="28490"/>
                </a:lnTo>
                <a:lnTo>
                  <a:pt x="1321" y="32169"/>
                </a:lnTo>
                <a:lnTo>
                  <a:pt x="1509" y="32264"/>
                </a:lnTo>
                <a:lnTo>
                  <a:pt x="1604" y="32453"/>
                </a:lnTo>
                <a:lnTo>
                  <a:pt x="1604" y="32641"/>
                </a:lnTo>
                <a:lnTo>
                  <a:pt x="1509" y="32924"/>
                </a:lnTo>
                <a:lnTo>
                  <a:pt x="1226" y="33396"/>
                </a:lnTo>
                <a:lnTo>
                  <a:pt x="1038" y="33585"/>
                </a:lnTo>
                <a:lnTo>
                  <a:pt x="1038" y="33773"/>
                </a:lnTo>
                <a:lnTo>
                  <a:pt x="1038" y="35000"/>
                </a:lnTo>
                <a:lnTo>
                  <a:pt x="849" y="36132"/>
                </a:lnTo>
                <a:lnTo>
                  <a:pt x="660" y="37358"/>
                </a:lnTo>
                <a:lnTo>
                  <a:pt x="472" y="38867"/>
                </a:lnTo>
                <a:lnTo>
                  <a:pt x="283" y="38301"/>
                </a:lnTo>
                <a:lnTo>
                  <a:pt x="94" y="39811"/>
                </a:lnTo>
                <a:lnTo>
                  <a:pt x="0" y="41509"/>
                </a:lnTo>
                <a:lnTo>
                  <a:pt x="94" y="43301"/>
                </a:lnTo>
                <a:lnTo>
                  <a:pt x="283" y="44056"/>
                </a:lnTo>
                <a:lnTo>
                  <a:pt x="472" y="44622"/>
                </a:lnTo>
                <a:lnTo>
                  <a:pt x="566" y="45660"/>
                </a:lnTo>
                <a:lnTo>
                  <a:pt x="755" y="46792"/>
                </a:lnTo>
                <a:lnTo>
                  <a:pt x="1226" y="48962"/>
                </a:lnTo>
                <a:lnTo>
                  <a:pt x="1981" y="51037"/>
                </a:lnTo>
                <a:lnTo>
                  <a:pt x="2924" y="53112"/>
                </a:lnTo>
                <a:lnTo>
                  <a:pt x="4057" y="55094"/>
                </a:lnTo>
                <a:lnTo>
                  <a:pt x="5283" y="56980"/>
                </a:lnTo>
                <a:lnTo>
                  <a:pt x="6698" y="58678"/>
                </a:lnTo>
                <a:lnTo>
                  <a:pt x="8113" y="60282"/>
                </a:lnTo>
                <a:lnTo>
                  <a:pt x="9056" y="61131"/>
                </a:lnTo>
                <a:lnTo>
                  <a:pt x="10000" y="61980"/>
                </a:lnTo>
                <a:lnTo>
                  <a:pt x="11038" y="62829"/>
                </a:lnTo>
                <a:lnTo>
                  <a:pt x="12075" y="63584"/>
                </a:lnTo>
                <a:lnTo>
                  <a:pt x="14339" y="64905"/>
                </a:lnTo>
                <a:lnTo>
                  <a:pt x="16604" y="66131"/>
                </a:lnTo>
                <a:lnTo>
                  <a:pt x="19056" y="67169"/>
                </a:lnTo>
                <a:lnTo>
                  <a:pt x="21509" y="67923"/>
                </a:lnTo>
                <a:lnTo>
                  <a:pt x="24056" y="68584"/>
                </a:lnTo>
                <a:lnTo>
                  <a:pt x="26603" y="69055"/>
                </a:lnTo>
                <a:lnTo>
                  <a:pt x="27830" y="69055"/>
                </a:lnTo>
                <a:lnTo>
                  <a:pt x="30188" y="68867"/>
                </a:lnTo>
                <a:lnTo>
                  <a:pt x="33113" y="68678"/>
                </a:lnTo>
                <a:lnTo>
                  <a:pt x="36509" y="68301"/>
                </a:lnTo>
                <a:lnTo>
                  <a:pt x="39811" y="67923"/>
                </a:lnTo>
                <a:lnTo>
                  <a:pt x="42735" y="67452"/>
                </a:lnTo>
                <a:lnTo>
                  <a:pt x="44905" y="66980"/>
                </a:lnTo>
                <a:lnTo>
                  <a:pt x="45565" y="66791"/>
                </a:lnTo>
                <a:lnTo>
                  <a:pt x="45943" y="66508"/>
                </a:lnTo>
                <a:lnTo>
                  <a:pt x="47358" y="65942"/>
                </a:lnTo>
                <a:lnTo>
                  <a:pt x="48018" y="65565"/>
                </a:lnTo>
                <a:lnTo>
                  <a:pt x="48678" y="65188"/>
                </a:lnTo>
                <a:lnTo>
                  <a:pt x="47924" y="65471"/>
                </a:lnTo>
                <a:lnTo>
                  <a:pt x="51509" y="62924"/>
                </a:lnTo>
                <a:lnTo>
                  <a:pt x="53301" y="61508"/>
                </a:lnTo>
                <a:lnTo>
                  <a:pt x="55093" y="59905"/>
                </a:lnTo>
                <a:lnTo>
                  <a:pt x="55093" y="59905"/>
                </a:lnTo>
                <a:lnTo>
                  <a:pt x="54810" y="60376"/>
                </a:lnTo>
                <a:lnTo>
                  <a:pt x="54339" y="60754"/>
                </a:lnTo>
                <a:lnTo>
                  <a:pt x="55376" y="59999"/>
                </a:lnTo>
                <a:lnTo>
                  <a:pt x="56320" y="59056"/>
                </a:lnTo>
                <a:lnTo>
                  <a:pt x="57075" y="58395"/>
                </a:lnTo>
                <a:lnTo>
                  <a:pt x="57169" y="58207"/>
                </a:lnTo>
                <a:lnTo>
                  <a:pt x="57075" y="58207"/>
                </a:lnTo>
                <a:lnTo>
                  <a:pt x="57924" y="57546"/>
                </a:lnTo>
                <a:lnTo>
                  <a:pt x="58678" y="56697"/>
                </a:lnTo>
                <a:lnTo>
                  <a:pt x="59339" y="55754"/>
                </a:lnTo>
                <a:lnTo>
                  <a:pt x="59905" y="54905"/>
                </a:lnTo>
                <a:lnTo>
                  <a:pt x="59716" y="54999"/>
                </a:lnTo>
                <a:lnTo>
                  <a:pt x="59622" y="54999"/>
                </a:lnTo>
                <a:lnTo>
                  <a:pt x="59810" y="54622"/>
                </a:lnTo>
                <a:lnTo>
                  <a:pt x="59150" y="55565"/>
                </a:lnTo>
                <a:lnTo>
                  <a:pt x="59527" y="55094"/>
                </a:lnTo>
                <a:lnTo>
                  <a:pt x="59433" y="55377"/>
                </a:lnTo>
                <a:lnTo>
                  <a:pt x="58867" y="56037"/>
                </a:lnTo>
                <a:lnTo>
                  <a:pt x="59056" y="55660"/>
                </a:lnTo>
                <a:lnTo>
                  <a:pt x="59056" y="55660"/>
                </a:lnTo>
                <a:lnTo>
                  <a:pt x="58678" y="56037"/>
                </a:lnTo>
                <a:lnTo>
                  <a:pt x="59810" y="54339"/>
                </a:lnTo>
                <a:lnTo>
                  <a:pt x="60282" y="53490"/>
                </a:lnTo>
                <a:lnTo>
                  <a:pt x="60282" y="53301"/>
                </a:lnTo>
                <a:lnTo>
                  <a:pt x="60188" y="53395"/>
                </a:lnTo>
                <a:lnTo>
                  <a:pt x="60188" y="53395"/>
                </a:lnTo>
                <a:lnTo>
                  <a:pt x="60565" y="52924"/>
                </a:lnTo>
                <a:lnTo>
                  <a:pt x="61037" y="52452"/>
                </a:lnTo>
                <a:lnTo>
                  <a:pt x="61886" y="51509"/>
                </a:lnTo>
                <a:lnTo>
                  <a:pt x="61508" y="52452"/>
                </a:lnTo>
                <a:lnTo>
                  <a:pt x="60848" y="53584"/>
                </a:lnTo>
                <a:lnTo>
                  <a:pt x="59622" y="55565"/>
                </a:lnTo>
                <a:lnTo>
                  <a:pt x="60376" y="54528"/>
                </a:lnTo>
                <a:lnTo>
                  <a:pt x="60942" y="53678"/>
                </a:lnTo>
                <a:lnTo>
                  <a:pt x="61980" y="51792"/>
                </a:lnTo>
                <a:lnTo>
                  <a:pt x="61886" y="51886"/>
                </a:lnTo>
                <a:lnTo>
                  <a:pt x="61886" y="51697"/>
                </a:lnTo>
                <a:lnTo>
                  <a:pt x="62169" y="51037"/>
                </a:lnTo>
                <a:lnTo>
                  <a:pt x="62735" y="49999"/>
                </a:lnTo>
                <a:lnTo>
                  <a:pt x="61508" y="51603"/>
                </a:lnTo>
                <a:lnTo>
                  <a:pt x="61603" y="51037"/>
                </a:lnTo>
                <a:lnTo>
                  <a:pt x="61697" y="50377"/>
                </a:lnTo>
                <a:lnTo>
                  <a:pt x="62169" y="48962"/>
                </a:lnTo>
                <a:lnTo>
                  <a:pt x="62829" y="47358"/>
                </a:lnTo>
                <a:lnTo>
                  <a:pt x="63678" y="45565"/>
                </a:lnTo>
                <a:lnTo>
                  <a:pt x="65376" y="42169"/>
                </a:lnTo>
                <a:lnTo>
                  <a:pt x="66131" y="40660"/>
                </a:lnTo>
                <a:lnTo>
                  <a:pt x="66697" y="39339"/>
                </a:lnTo>
                <a:lnTo>
                  <a:pt x="66603" y="39528"/>
                </a:lnTo>
                <a:lnTo>
                  <a:pt x="66697" y="39056"/>
                </a:lnTo>
                <a:lnTo>
                  <a:pt x="66791" y="38962"/>
                </a:lnTo>
                <a:lnTo>
                  <a:pt x="66791" y="39056"/>
                </a:lnTo>
                <a:lnTo>
                  <a:pt x="66886" y="38584"/>
                </a:lnTo>
                <a:lnTo>
                  <a:pt x="66791" y="38867"/>
                </a:lnTo>
                <a:lnTo>
                  <a:pt x="66980" y="38207"/>
                </a:lnTo>
                <a:lnTo>
                  <a:pt x="67169" y="37264"/>
                </a:lnTo>
                <a:lnTo>
                  <a:pt x="67263" y="36415"/>
                </a:lnTo>
                <a:lnTo>
                  <a:pt x="67357" y="36509"/>
                </a:lnTo>
                <a:lnTo>
                  <a:pt x="67452" y="36509"/>
                </a:lnTo>
                <a:lnTo>
                  <a:pt x="67546" y="35943"/>
                </a:lnTo>
                <a:lnTo>
                  <a:pt x="67546" y="34811"/>
                </a:lnTo>
                <a:lnTo>
                  <a:pt x="67640" y="31037"/>
                </a:lnTo>
                <a:lnTo>
                  <a:pt x="67640" y="28490"/>
                </a:lnTo>
                <a:lnTo>
                  <a:pt x="67546" y="27736"/>
                </a:lnTo>
                <a:lnTo>
                  <a:pt x="67546" y="27547"/>
                </a:lnTo>
                <a:lnTo>
                  <a:pt x="67452" y="27547"/>
                </a:lnTo>
                <a:lnTo>
                  <a:pt x="67074" y="26792"/>
                </a:lnTo>
                <a:lnTo>
                  <a:pt x="66791" y="25660"/>
                </a:lnTo>
                <a:lnTo>
                  <a:pt x="66508" y="24528"/>
                </a:lnTo>
                <a:lnTo>
                  <a:pt x="66414" y="23585"/>
                </a:lnTo>
                <a:lnTo>
                  <a:pt x="66320" y="23679"/>
                </a:lnTo>
                <a:lnTo>
                  <a:pt x="66320" y="23490"/>
                </a:lnTo>
                <a:lnTo>
                  <a:pt x="65942" y="22924"/>
                </a:lnTo>
                <a:lnTo>
                  <a:pt x="65565" y="22358"/>
                </a:lnTo>
                <a:lnTo>
                  <a:pt x="64527" y="21132"/>
                </a:lnTo>
                <a:lnTo>
                  <a:pt x="63584" y="19906"/>
                </a:lnTo>
                <a:lnTo>
                  <a:pt x="63207" y="19340"/>
                </a:lnTo>
                <a:lnTo>
                  <a:pt x="63018" y="18774"/>
                </a:lnTo>
                <a:lnTo>
                  <a:pt x="63112" y="18962"/>
                </a:lnTo>
                <a:lnTo>
                  <a:pt x="63301" y="19057"/>
                </a:lnTo>
                <a:lnTo>
                  <a:pt x="63301" y="19057"/>
                </a:lnTo>
                <a:lnTo>
                  <a:pt x="63207" y="18868"/>
                </a:lnTo>
                <a:lnTo>
                  <a:pt x="62923" y="18491"/>
                </a:lnTo>
                <a:lnTo>
                  <a:pt x="61980" y="17453"/>
                </a:lnTo>
                <a:lnTo>
                  <a:pt x="61037" y="16509"/>
                </a:lnTo>
                <a:lnTo>
                  <a:pt x="61037" y="16698"/>
                </a:lnTo>
                <a:lnTo>
                  <a:pt x="61037" y="16887"/>
                </a:lnTo>
                <a:lnTo>
                  <a:pt x="60093" y="15943"/>
                </a:lnTo>
                <a:lnTo>
                  <a:pt x="60376" y="16321"/>
                </a:lnTo>
                <a:lnTo>
                  <a:pt x="59527" y="15377"/>
                </a:lnTo>
                <a:lnTo>
                  <a:pt x="59056" y="14906"/>
                </a:lnTo>
                <a:lnTo>
                  <a:pt x="59244" y="14906"/>
                </a:lnTo>
                <a:lnTo>
                  <a:pt x="59905" y="15472"/>
                </a:lnTo>
                <a:lnTo>
                  <a:pt x="59905" y="15472"/>
                </a:lnTo>
                <a:lnTo>
                  <a:pt x="57641" y="13396"/>
                </a:lnTo>
                <a:lnTo>
                  <a:pt x="58112" y="13868"/>
                </a:lnTo>
                <a:lnTo>
                  <a:pt x="56886" y="13019"/>
                </a:lnTo>
                <a:lnTo>
                  <a:pt x="55754" y="12453"/>
                </a:lnTo>
                <a:lnTo>
                  <a:pt x="56603" y="13113"/>
                </a:lnTo>
                <a:lnTo>
                  <a:pt x="57452" y="13774"/>
                </a:lnTo>
                <a:lnTo>
                  <a:pt x="58961" y="15283"/>
                </a:lnTo>
                <a:lnTo>
                  <a:pt x="60376" y="16604"/>
                </a:lnTo>
                <a:lnTo>
                  <a:pt x="61225" y="17264"/>
                </a:lnTo>
                <a:lnTo>
                  <a:pt x="62074" y="17925"/>
                </a:lnTo>
                <a:lnTo>
                  <a:pt x="62074" y="17925"/>
                </a:lnTo>
                <a:lnTo>
                  <a:pt x="61414" y="17547"/>
                </a:lnTo>
                <a:lnTo>
                  <a:pt x="60659" y="16981"/>
                </a:lnTo>
                <a:lnTo>
                  <a:pt x="60754" y="17264"/>
                </a:lnTo>
                <a:lnTo>
                  <a:pt x="60942" y="17642"/>
                </a:lnTo>
                <a:lnTo>
                  <a:pt x="61980" y="19151"/>
                </a:lnTo>
                <a:lnTo>
                  <a:pt x="63301" y="20943"/>
                </a:lnTo>
                <a:lnTo>
                  <a:pt x="63207" y="20943"/>
                </a:lnTo>
                <a:lnTo>
                  <a:pt x="63395" y="21038"/>
                </a:lnTo>
                <a:lnTo>
                  <a:pt x="63490" y="21321"/>
                </a:lnTo>
                <a:lnTo>
                  <a:pt x="63678" y="21604"/>
                </a:lnTo>
                <a:lnTo>
                  <a:pt x="63773" y="21698"/>
                </a:lnTo>
                <a:lnTo>
                  <a:pt x="63584" y="21321"/>
                </a:lnTo>
                <a:lnTo>
                  <a:pt x="63584" y="21321"/>
                </a:lnTo>
                <a:lnTo>
                  <a:pt x="64244" y="22170"/>
                </a:lnTo>
                <a:lnTo>
                  <a:pt x="64716" y="22641"/>
                </a:lnTo>
                <a:lnTo>
                  <a:pt x="64905" y="22830"/>
                </a:lnTo>
                <a:lnTo>
                  <a:pt x="64999" y="22830"/>
                </a:lnTo>
                <a:lnTo>
                  <a:pt x="64999" y="22641"/>
                </a:lnTo>
                <a:lnTo>
                  <a:pt x="64905" y="22358"/>
                </a:lnTo>
                <a:lnTo>
                  <a:pt x="65282" y="23207"/>
                </a:lnTo>
                <a:lnTo>
                  <a:pt x="65565" y="24056"/>
                </a:lnTo>
                <a:lnTo>
                  <a:pt x="66225" y="25943"/>
                </a:lnTo>
                <a:lnTo>
                  <a:pt x="66697" y="27830"/>
                </a:lnTo>
                <a:lnTo>
                  <a:pt x="66886" y="28490"/>
                </a:lnTo>
                <a:lnTo>
                  <a:pt x="66980" y="28868"/>
                </a:lnTo>
                <a:lnTo>
                  <a:pt x="66886" y="28962"/>
                </a:lnTo>
                <a:lnTo>
                  <a:pt x="66697" y="28679"/>
                </a:lnTo>
                <a:lnTo>
                  <a:pt x="66697" y="29245"/>
                </a:lnTo>
                <a:lnTo>
                  <a:pt x="66791" y="29905"/>
                </a:lnTo>
                <a:lnTo>
                  <a:pt x="66886" y="29905"/>
                </a:lnTo>
                <a:lnTo>
                  <a:pt x="66886" y="30094"/>
                </a:lnTo>
                <a:lnTo>
                  <a:pt x="66886" y="30566"/>
                </a:lnTo>
                <a:lnTo>
                  <a:pt x="66697" y="30377"/>
                </a:lnTo>
                <a:lnTo>
                  <a:pt x="66603" y="30188"/>
                </a:lnTo>
                <a:lnTo>
                  <a:pt x="66603" y="30094"/>
                </a:lnTo>
                <a:lnTo>
                  <a:pt x="66697" y="29905"/>
                </a:lnTo>
                <a:lnTo>
                  <a:pt x="66508" y="28679"/>
                </a:lnTo>
                <a:lnTo>
                  <a:pt x="66225" y="27358"/>
                </a:lnTo>
                <a:lnTo>
                  <a:pt x="66603" y="30283"/>
                </a:lnTo>
                <a:lnTo>
                  <a:pt x="66697" y="31792"/>
                </a:lnTo>
                <a:lnTo>
                  <a:pt x="66697" y="33302"/>
                </a:lnTo>
                <a:lnTo>
                  <a:pt x="66603" y="34717"/>
                </a:lnTo>
                <a:lnTo>
                  <a:pt x="66414" y="36226"/>
                </a:lnTo>
                <a:lnTo>
                  <a:pt x="66131" y="37547"/>
                </a:lnTo>
                <a:lnTo>
                  <a:pt x="65659" y="38962"/>
                </a:lnTo>
                <a:lnTo>
                  <a:pt x="65848" y="38584"/>
                </a:lnTo>
                <a:lnTo>
                  <a:pt x="65942" y="38584"/>
                </a:lnTo>
                <a:lnTo>
                  <a:pt x="65848" y="39245"/>
                </a:lnTo>
                <a:lnTo>
                  <a:pt x="65565" y="40188"/>
                </a:lnTo>
                <a:lnTo>
                  <a:pt x="65471" y="40471"/>
                </a:lnTo>
                <a:lnTo>
                  <a:pt x="65282" y="40660"/>
                </a:lnTo>
                <a:lnTo>
                  <a:pt x="65282" y="40566"/>
                </a:lnTo>
                <a:lnTo>
                  <a:pt x="65093" y="41132"/>
                </a:lnTo>
                <a:lnTo>
                  <a:pt x="64433" y="43018"/>
                </a:lnTo>
                <a:lnTo>
                  <a:pt x="63678" y="45282"/>
                </a:lnTo>
                <a:lnTo>
                  <a:pt x="62735" y="47264"/>
                </a:lnTo>
                <a:lnTo>
                  <a:pt x="61697" y="49056"/>
                </a:lnTo>
                <a:lnTo>
                  <a:pt x="60659" y="50943"/>
                </a:lnTo>
                <a:lnTo>
                  <a:pt x="59433" y="52735"/>
                </a:lnTo>
                <a:lnTo>
                  <a:pt x="58207" y="54433"/>
                </a:lnTo>
                <a:lnTo>
                  <a:pt x="56886" y="56037"/>
                </a:lnTo>
                <a:lnTo>
                  <a:pt x="55376" y="57641"/>
                </a:lnTo>
                <a:lnTo>
                  <a:pt x="53867" y="59150"/>
                </a:lnTo>
                <a:lnTo>
                  <a:pt x="52169" y="60376"/>
                </a:lnTo>
                <a:lnTo>
                  <a:pt x="48961" y="62452"/>
                </a:lnTo>
                <a:lnTo>
                  <a:pt x="44528" y="65282"/>
                </a:lnTo>
                <a:lnTo>
                  <a:pt x="44622" y="65188"/>
                </a:lnTo>
                <a:lnTo>
                  <a:pt x="44716" y="65093"/>
                </a:lnTo>
                <a:lnTo>
                  <a:pt x="45094" y="64810"/>
                </a:lnTo>
                <a:lnTo>
                  <a:pt x="45660" y="64527"/>
                </a:lnTo>
                <a:lnTo>
                  <a:pt x="43867" y="65376"/>
                </a:lnTo>
                <a:lnTo>
                  <a:pt x="43113" y="65754"/>
                </a:lnTo>
                <a:lnTo>
                  <a:pt x="42924" y="65754"/>
                </a:lnTo>
                <a:lnTo>
                  <a:pt x="43113" y="65659"/>
                </a:lnTo>
                <a:lnTo>
                  <a:pt x="41603" y="66037"/>
                </a:lnTo>
                <a:lnTo>
                  <a:pt x="39999" y="66320"/>
                </a:lnTo>
                <a:lnTo>
                  <a:pt x="38396" y="66508"/>
                </a:lnTo>
                <a:lnTo>
                  <a:pt x="36792" y="66697"/>
                </a:lnTo>
                <a:lnTo>
                  <a:pt x="33584" y="66980"/>
                </a:lnTo>
                <a:lnTo>
                  <a:pt x="32169" y="67169"/>
                </a:lnTo>
                <a:lnTo>
                  <a:pt x="30754" y="67357"/>
                </a:lnTo>
                <a:lnTo>
                  <a:pt x="30094" y="67357"/>
                </a:lnTo>
                <a:lnTo>
                  <a:pt x="29339" y="67263"/>
                </a:lnTo>
                <a:lnTo>
                  <a:pt x="27830" y="66886"/>
                </a:lnTo>
                <a:lnTo>
                  <a:pt x="26415" y="66508"/>
                </a:lnTo>
                <a:lnTo>
                  <a:pt x="25754" y="66414"/>
                </a:lnTo>
                <a:lnTo>
                  <a:pt x="25094" y="66414"/>
                </a:lnTo>
                <a:lnTo>
                  <a:pt x="25566" y="66980"/>
                </a:lnTo>
                <a:lnTo>
                  <a:pt x="25471" y="67074"/>
                </a:lnTo>
                <a:lnTo>
                  <a:pt x="25188" y="66980"/>
                </a:lnTo>
                <a:lnTo>
                  <a:pt x="24339" y="66791"/>
                </a:lnTo>
                <a:lnTo>
                  <a:pt x="23773" y="66508"/>
                </a:lnTo>
                <a:lnTo>
                  <a:pt x="24245" y="66414"/>
                </a:lnTo>
                <a:lnTo>
                  <a:pt x="24717" y="66603"/>
                </a:lnTo>
                <a:lnTo>
                  <a:pt x="24811" y="66414"/>
                </a:lnTo>
                <a:lnTo>
                  <a:pt x="24811" y="66320"/>
                </a:lnTo>
                <a:lnTo>
                  <a:pt x="24717" y="66225"/>
                </a:lnTo>
                <a:lnTo>
                  <a:pt x="24528" y="66131"/>
                </a:lnTo>
                <a:lnTo>
                  <a:pt x="24151" y="66225"/>
                </a:lnTo>
                <a:lnTo>
                  <a:pt x="23679" y="66320"/>
                </a:lnTo>
                <a:lnTo>
                  <a:pt x="23018" y="66414"/>
                </a:lnTo>
                <a:lnTo>
                  <a:pt x="23490" y="66225"/>
                </a:lnTo>
                <a:lnTo>
                  <a:pt x="22075" y="65942"/>
                </a:lnTo>
                <a:lnTo>
                  <a:pt x="20943" y="65659"/>
                </a:lnTo>
                <a:lnTo>
                  <a:pt x="20000" y="65282"/>
                </a:lnTo>
                <a:lnTo>
                  <a:pt x="19056" y="64810"/>
                </a:lnTo>
                <a:lnTo>
                  <a:pt x="19056" y="64810"/>
                </a:lnTo>
                <a:lnTo>
                  <a:pt x="19717" y="64999"/>
                </a:lnTo>
                <a:lnTo>
                  <a:pt x="19151" y="64716"/>
                </a:lnTo>
                <a:lnTo>
                  <a:pt x="18962" y="64810"/>
                </a:lnTo>
                <a:lnTo>
                  <a:pt x="19151" y="64905"/>
                </a:lnTo>
                <a:lnTo>
                  <a:pt x="18490" y="64905"/>
                </a:lnTo>
                <a:lnTo>
                  <a:pt x="17830" y="64716"/>
                </a:lnTo>
                <a:lnTo>
                  <a:pt x="17264" y="64527"/>
                </a:lnTo>
                <a:lnTo>
                  <a:pt x="16698" y="64150"/>
                </a:lnTo>
                <a:lnTo>
                  <a:pt x="16981" y="64056"/>
                </a:lnTo>
                <a:lnTo>
                  <a:pt x="17264" y="64150"/>
                </a:lnTo>
                <a:lnTo>
                  <a:pt x="17264" y="64150"/>
                </a:lnTo>
                <a:lnTo>
                  <a:pt x="15188" y="63207"/>
                </a:lnTo>
                <a:lnTo>
                  <a:pt x="14622" y="62829"/>
                </a:lnTo>
                <a:lnTo>
                  <a:pt x="14717" y="62924"/>
                </a:lnTo>
                <a:lnTo>
                  <a:pt x="13773" y="62546"/>
                </a:lnTo>
                <a:lnTo>
                  <a:pt x="12924" y="62075"/>
                </a:lnTo>
                <a:lnTo>
                  <a:pt x="12358" y="61697"/>
                </a:lnTo>
                <a:lnTo>
                  <a:pt x="12264" y="61508"/>
                </a:lnTo>
                <a:lnTo>
                  <a:pt x="12170" y="61320"/>
                </a:lnTo>
                <a:lnTo>
                  <a:pt x="11698" y="60942"/>
                </a:lnTo>
                <a:lnTo>
                  <a:pt x="11132" y="60471"/>
                </a:lnTo>
                <a:lnTo>
                  <a:pt x="9906" y="59244"/>
                </a:lnTo>
                <a:lnTo>
                  <a:pt x="9906" y="59244"/>
                </a:lnTo>
                <a:lnTo>
                  <a:pt x="10566" y="59527"/>
                </a:lnTo>
                <a:lnTo>
                  <a:pt x="9434" y="58584"/>
                </a:lnTo>
                <a:lnTo>
                  <a:pt x="8207" y="57546"/>
                </a:lnTo>
                <a:lnTo>
                  <a:pt x="7547" y="56886"/>
                </a:lnTo>
                <a:lnTo>
                  <a:pt x="6981" y="56131"/>
                </a:lnTo>
                <a:lnTo>
                  <a:pt x="6226" y="55094"/>
                </a:lnTo>
                <a:lnTo>
                  <a:pt x="6415" y="55377"/>
                </a:lnTo>
                <a:lnTo>
                  <a:pt x="6038" y="54905"/>
                </a:lnTo>
                <a:lnTo>
                  <a:pt x="5472" y="54244"/>
                </a:lnTo>
                <a:lnTo>
                  <a:pt x="5283" y="53961"/>
                </a:lnTo>
                <a:lnTo>
                  <a:pt x="5094" y="53867"/>
                </a:lnTo>
                <a:lnTo>
                  <a:pt x="5377" y="54622"/>
                </a:lnTo>
                <a:lnTo>
                  <a:pt x="5849" y="55282"/>
                </a:lnTo>
                <a:lnTo>
                  <a:pt x="6321" y="55943"/>
                </a:lnTo>
                <a:lnTo>
                  <a:pt x="6698" y="56603"/>
                </a:lnTo>
                <a:lnTo>
                  <a:pt x="6226" y="56226"/>
                </a:lnTo>
                <a:lnTo>
                  <a:pt x="5943" y="55848"/>
                </a:lnTo>
                <a:lnTo>
                  <a:pt x="6038" y="56037"/>
                </a:lnTo>
                <a:lnTo>
                  <a:pt x="5943" y="55943"/>
                </a:lnTo>
                <a:lnTo>
                  <a:pt x="5377" y="55188"/>
                </a:lnTo>
                <a:lnTo>
                  <a:pt x="5000" y="54716"/>
                </a:lnTo>
                <a:lnTo>
                  <a:pt x="4717" y="54150"/>
                </a:lnTo>
                <a:lnTo>
                  <a:pt x="4528" y="53678"/>
                </a:lnTo>
                <a:lnTo>
                  <a:pt x="4528" y="53584"/>
                </a:lnTo>
                <a:lnTo>
                  <a:pt x="4623" y="53395"/>
                </a:lnTo>
                <a:lnTo>
                  <a:pt x="5094" y="54244"/>
                </a:lnTo>
                <a:lnTo>
                  <a:pt x="4717" y="53301"/>
                </a:lnTo>
                <a:lnTo>
                  <a:pt x="4528" y="53018"/>
                </a:lnTo>
                <a:lnTo>
                  <a:pt x="4151" y="52263"/>
                </a:lnTo>
                <a:lnTo>
                  <a:pt x="4151" y="52169"/>
                </a:lnTo>
                <a:lnTo>
                  <a:pt x="3774" y="51509"/>
                </a:lnTo>
                <a:lnTo>
                  <a:pt x="3396" y="50660"/>
                </a:lnTo>
                <a:lnTo>
                  <a:pt x="3585" y="51603"/>
                </a:lnTo>
                <a:lnTo>
                  <a:pt x="3396" y="51226"/>
                </a:lnTo>
                <a:lnTo>
                  <a:pt x="3208" y="50848"/>
                </a:lnTo>
                <a:lnTo>
                  <a:pt x="3208" y="50471"/>
                </a:lnTo>
                <a:lnTo>
                  <a:pt x="3208" y="50094"/>
                </a:lnTo>
                <a:lnTo>
                  <a:pt x="3585" y="50754"/>
                </a:lnTo>
                <a:lnTo>
                  <a:pt x="3868" y="51509"/>
                </a:lnTo>
                <a:lnTo>
                  <a:pt x="3868" y="51509"/>
                </a:lnTo>
                <a:lnTo>
                  <a:pt x="3208" y="49528"/>
                </a:lnTo>
                <a:lnTo>
                  <a:pt x="3208" y="49528"/>
                </a:lnTo>
                <a:lnTo>
                  <a:pt x="3868" y="50754"/>
                </a:lnTo>
                <a:lnTo>
                  <a:pt x="3208" y="48962"/>
                </a:lnTo>
                <a:lnTo>
                  <a:pt x="3585" y="49339"/>
                </a:lnTo>
                <a:lnTo>
                  <a:pt x="3774" y="49433"/>
                </a:lnTo>
                <a:lnTo>
                  <a:pt x="3962" y="49528"/>
                </a:lnTo>
                <a:lnTo>
                  <a:pt x="4057" y="49905"/>
                </a:lnTo>
                <a:lnTo>
                  <a:pt x="3868" y="48962"/>
                </a:lnTo>
                <a:lnTo>
                  <a:pt x="3491" y="47924"/>
                </a:lnTo>
                <a:lnTo>
                  <a:pt x="2641" y="45565"/>
                </a:lnTo>
                <a:lnTo>
                  <a:pt x="2170" y="43867"/>
                </a:lnTo>
                <a:lnTo>
                  <a:pt x="1698" y="41886"/>
                </a:lnTo>
                <a:lnTo>
                  <a:pt x="1698" y="41886"/>
                </a:lnTo>
                <a:lnTo>
                  <a:pt x="1887" y="42075"/>
                </a:lnTo>
                <a:lnTo>
                  <a:pt x="1981" y="41981"/>
                </a:lnTo>
                <a:lnTo>
                  <a:pt x="2075" y="42075"/>
                </a:lnTo>
                <a:lnTo>
                  <a:pt x="2264" y="42169"/>
                </a:lnTo>
                <a:lnTo>
                  <a:pt x="2170" y="40283"/>
                </a:lnTo>
                <a:lnTo>
                  <a:pt x="2075" y="38301"/>
                </a:lnTo>
                <a:lnTo>
                  <a:pt x="2170" y="36415"/>
                </a:lnTo>
                <a:lnTo>
                  <a:pt x="2358" y="35566"/>
                </a:lnTo>
                <a:lnTo>
                  <a:pt x="2453" y="34811"/>
                </a:lnTo>
                <a:lnTo>
                  <a:pt x="2830" y="32830"/>
                </a:lnTo>
                <a:lnTo>
                  <a:pt x="2830" y="33207"/>
                </a:lnTo>
                <a:lnTo>
                  <a:pt x="2924" y="33490"/>
                </a:lnTo>
                <a:lnTo>
                  <a:pt x="2924" y="32453"/>
                </a:lnTo>
                <a:lnTo>
                  <a:pt x="3019" y="31415"/>
                </a:lnTo>
                <a:lnTo>
                  <a:pt x="3396" y="29245"/>
                </a:lnTo>
                <a:lnTo>
                  <a:pt x="3868" y="27075"/>
                </a:lnTo>
                <a:lnTo>
                  <a:pt x="4623" y="25000"/>
                </a:lnTo>
                <a:lnTo>
                  <a:pt x="5566" y="22830"/>
                </a:lnTo>
                <a:lnTo>
                  <a:pt x="6604" y="20849"/>
                </a:lnTo>
                <a:lnTo>
                  <a:pt x="7830" y="18868"/>
                </a:lnTo>
                <a:lnTo>
                  <a:pt x="9151" y="16887"/>
                </a:lnTo>
                <a:lnTo>
                  <a:pt x="10566" y="15094"/>
                </a:lnTo>
                <a:lnTo>
                  <a:pt x="12075" y="13302"/>
                </a:lnTo>
                <a:lnTo>
                  <a:pt x="13773" y="11698"/>
                </a:lnTo>
                <a:lnTo>
                  <a:pt x="15377" y="10095"/>
                </a:lnTo>
                <a:lnTo>
                  <a:pt x="17170" y="8679"/>
                </a:lnTo>
                <a:lnTo>
                  <a:pt x="18962" y="7453"/>
                </a:lnTo>
                <a:lnTo>
                  <a:pt x="20754" y="6321"/>
                </a:lnTo>
                <a:lnTo>
                  <a:pt x="22547" y="5378"/>
                </a:lnTo>
                <a:lnTo>
                  <a:pt x="21603" y="6227"/>
                </a:lnTo>
                <a:lnTo>
                  <a:pt x="22641" y="5472"/>
                </a:lnTo>
                <a:lnTo>
                  <a:pt x="23302" y="5095"/>
                </a:lnTo>
                <a:lnTo>
                  <a:pt x="25377" y="4151"/>
                </a:lnTo>
                <a:lnTo>
                  <a:pt x="24811" y="4151"/>
                </a:lnTo>
                <a:lnTo>
                  <a:pt x="25660" y="3774"/>
                </a:lnTo>
                <a:lnTo>
                  <a:pt x="26886" y="3208"/>
                </a:lnTo>
                <a:lnTo>
                  <a:pt x="26603" y="3585"/>
                </a:lnTo>
                <a:lnTo>
                  <a:pt x="26886" y="3585"/>
                </a:lnTo>
                <a:lnTo>
                  <a:pt x="26886" y="3680"/>
                </a:lnTo>
                <a:lnTo>
                  <a:pt x="26792" y="3774"/>
                </a:lnTo>
                <a:lnTo>
                  <a:pt x="28301" y="3302"/>
                </a:lnTo>
                <a:lnTo>
                  <a:pt x="29622" y="2736"/>
                </a:lnTo>
                <a:lnTo>
                  <a:pt x="31037" y="2264"/>
                </a:lnTo>
                <a:lnTo>
                  <a:pt x="31792" y="2076"/>
                </a:lnTo>
                <a:lnTo>
                  <a:pt x="32641" y="1981"/>
                </a:lnTo>
                <a:lnTo>
                  <a:pt x="32547" y="2076"/>
                </a:lnTo>
                <a:lnTo>
                  <a:pt x="32924" y="1981"/>
                </a:lnTo>
                <a:lnTo>
                  <a:pt x="34245" y="1793"/>
                </a:lnTo>
                <a:lnTo>
                  <a:pt x="35848" y="1415"/>
                </a:lnTo>
                <a:lnTo>
                  <a:pt x="36981" y="1132"/>
                </a:lnTo>
                <a:lnTo>
                  <a:pt x="36981" y="1415"/>
                </a:lnTo>
                <a:lnTo>
                  <a:pt x="40943" y="1227"/>
                </a:lnTo>
                <a:lnTo>
                  <a:pt x="41509" y="1038"/>
                </a:lnTo>
                <a:lnTo>
                  <a:pt x="41697" y="1132"/>
                </a:lnTo>
                <a:lnTo>
                  <a:pt x="41509" y="1227"/>
                </a:lnTo>
                <a:lnTo>
                  <a:pt x="41320" y="1321"/>
                </a:lnTo>
                <a:lnTo>
                  <a:pt x="42263" y="1321"/>
                </a:lnTo>
                <a:lnTo>
                  <a:pt x="43113" y="1227"/>
                </a:lnTo>
                <a:lnTo>
                  <a:pt x="43396" y="1415"/>
                </a:lnTo>
                <a:lnTo>
                  <a:pt x="44056" y="1604"/>
                </a:lnTo>
                <a:lnTo>
                  <a:pt x="45943" y="2076"/>
                </a:lnTo>
                <a:lnTo>
                  <a:pt x="48018" y="2359"/>
                </a:lnTo>
                <a:lnTo>
                  <a:pt x="49622" y="2736"/>
                </a:lnTo>
                <a:lnTo>
                  <a:pt x="47641" y="1981"/>
                </a:lnTo>
                <a:lnTo>
                  <a:pt x="45282" y="1321"/>
                </a:lnTo>
                <a:lnTo>
                  <a:pt x="42735" y="755"/>
                </a:lnTo>
                <a:lnTo>
                  <a:pt x="40188" y="283"/>
                </a:lnTo>
                <a:lnTo>
                  <a:pt x="37735" y="95"/>
                </a:lnTo>
                <a:lnTo>
                  <a:pt x="3547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4" name="Shape 54"/>
          <p:cNvSpPr/>
          <p:nvPr/>
        </p:nvSpPr>
        <p:spPr>
          <a:xfrm>
            <a:off x="4345989" y="520319"/>
            <a:ext cx="380233" cy="327060"/>
          </a:xfrm>
          <a:custGeom>
            <a:avLst/>
            <a:gdLst/>
            <a:ahLst/>
            <a:cxnLst/>
            <a:rect l="0" t="0" r="0" b="0"/>
            <a:pathLst>
              <a:path w="17398" h="14965" extrusionOk="0">
                <a:moveTo>
                  <a:pt x="4258" y="12069"/>
                </a:moveTo>
                <a:lnTo>
                  <a:pt x="4599" y="12093"/>
                </a:lnTo>
                <a:lnTo>
                  <a:pt x="4769" y="12093"/>
                </a:lnTo>
                <a:lnTo>
                  <a:pt x="4721" y="12264"/>
                </a:lnTo>
                <a:lnTo>
                  <a:pt x="4672" y="12458"/>
                </a:lnTo>
                <a:lnTo>
                  <a:pt x="4672" y="12580"/>
                </a:lnTo>
                <a:lnTo>
                  <a:pt x="4477" y="12580"/>
                </a:lnTo>
                <a:lnTo>
                  <a:pt x="4307" y="12215"/>
                </a:lnTo>
                <a:lnTo>
                  <a:pt x="4258" y="12069"/>
                </a:lnTo>
                <a:close/>
                <a:moveTo>
                  <a:pt x="3991" y="12069"/>
                </a:moveTo>
                <a:lnTo>
                  <a:pt x="3991" y="12166"/>
                </a:lnTo>
                <a:lnTo>
                  <a:pt x="3991" y="12239"/>
                </a:lnTo>
                <a:lnTo>
                  <a:pt x="4015" y="12434"/>
                </a:lnTo>
                <a:lnTo>
                  <a:pt x="4064" y="12580"/>
                </a:lnTo>
                <a:lnTo>
                  <a:pt x="3553" y="12629"/>
                </a:lnTo>
                <a:lnTo>
                  <a:pt x="3529" y="12531"/>
                </a:lnTo>
                <a:lnTo>
                  <a:pt x="3504" y="12434"/>
                </a:lnTo>
                <a:lnTo>
                  <a:pt x="3480" y="12361"/>
                </a:lnTo>
                <a:lnTo>
                  <a:pt x="3456" y="12118"/>
                </a:lnTo>
                <a:lnTo>
                  <a:pt x="3456" y="12093"/>
                </a:lnTo>
                <a:lnTo>
                  <a:pt x="3991" y="12069"/>
                </a:lnTo>
                <a:close/>
                <a:moveTo>
                  <a:pt x="4940" y="12093"/>
                </a:moveTo>
                <a:lnTo>
                  <a:pt x="5499" y="12166"/>
                </a:lnTo>
                <a:lnTo>
                  <a:pt x="5475" y="12264"/>
                </a:lnTo>
                <a:lnTo>
                  <a:pt x="5451" y="12361"/>
                </a:lnTo>
                <a:lnTo>
                  <a:pt x="5451" y="12483"/>
                </a:lnTo>
                <a:lnTo>
                  <a:pt x="5475" y="12629"/>
                </a:lnTo>
                <a:lnTo>
                  <a:pt x="5378" y="12604"/>
                </a:lnTo>
                <a:lnTo>
                  <a:pt x="5061" y="12604"/>
                </a:lnTo>
                <a:lnTo>
                  <a:pt x="5061" y="12531"/>
                </a:lnTo>
                <a:lnTo>
                  <a:pt x="4988" y="12312"/>
                </a:lnTo>
                <a:lnTo>
                  <a:pt x="4940" y="12093"/>
                </a:lnTo>
                <a:close/>
                <a:moveTo>
                  <a:pt x="13699" y="12069"/>
                </a:moveTo>
                <a:lnTo>
                  <a:pt x="13651" y="12215"/>
                </a:lnTo>
                <a:lnTo>
                  <a:pt x="13602" y="12361"/>
                </a:lnTo>
                <a:lnTo>
                  <a:pt x="13602" y="12653"/>
                </a:lnTo>
                <a:lnTo>
                  <a:pt x="13188" y="12653"/>
                </a:lnTo>
                <a:lnTo>
                  <a:pt x="13115" y="12385"/>
                </a:lnTo>
                <a:lnTo>
                  <a:pt x="13091" y="12093"/>
                </a:lnTo>
                <a:lnTo>
                  <a:pt x="13699" y="12069"/>
                </a:lnTo>
                <a:close/>
                <a:moveTo>
                  <a:pt x="13845" y="12069"/>
                </a:moveTo>
                <a:lnTo>
                  <a:pt x="14381" y="12093"/>
                </a:lnTo>
                <a:lnTo>
                  <a:pt x="14332" y="12215"/>
                </a:lnTo>
                <a:lnTo>
                  <a:pt x="14283" y="12361"/>
                </a:lnTo>
                <a:lnTo>
                  <a:pt x="14283" y="12507"/>
                </a:lnTo>
                <a:lnTo>
                  <a:pt x="14283" y="12677"/>
                </a:lnTo>
                <a:lnTo>
                  <a:pt x="13943" y="12653"/>
                </a:lnTo>
                <a:lnTo>
                  <a:pt x="13943" y="12361"/>
                </a:lnTo>
                <a:lnTo>
                  <a:pt x="13894" y="12215"/>
                </a:lnTo>
                <a:lnTo>
                  <a:pt x="13845" y="12069"/>
                </a:lnTo>
                <a:close/>
                <a:moveTo>
                  <a:pt x="3188" y="12093"/>
                </a:moveTo>
                <a:lnTo>
                  <a:pt x="3139" y="12215"/>
                </a:lnTo>
                <a:lnTo>
                  <a:pt x="3139" y="12434"/>
                </a:lnTo>
                <a:lnTo>
                  <a:pt x="3139" y="12556"/>
                </a:lnTo>
                <a:lnTo>
                  <a:pt x="3164" y="12653"/>
                </a:lnTo>
                <a:lnTo>
                  <a:pt x="2750" y="12726"/>
                </a:lnTo>
                <a:lnTo>
                  <a:pt x="2677" y="12726"/>
                </a:lnTo>
                <a:lnTo>
                  <a:pt x="2701" y="12677"/>
                </a:lnTo>
                <a:lnTo>
                  <a:pt x="2701" y="12629"/>
                </a:lnTo>
                <a:lnTo>
                  <a:pt x="2701" y="12580"/>
                </a:lnTo>
                <a:lnTo>
                  <a:pt x="2653" y="12531"/>
                </a:lnTo>
                <a:lnTo>
                  <a:pt x="2628" y="12458"/>
                </a:lnTo>
                <a:lnTo>
                  <a:pt x="2604" y="12361"/>
                </a:lnTo>
                <a:lnTo>
                  <a:pt x="2580" y="12166"/>
                </a:lnTo>
                <a:lnTo>
                  <a:pt x="3188" y="12093"/>
                </a:lnTo>
                <a:close/>
                <a:moveTo>
                  <a:pt x="5694" y="12215"/>
                </a:moveTo>
                <a:lnTo>
                  <a:pt x="5986" y="12288"/>
                </a:lnTo>
                <a:lnTo>
                  <a:pt x="6278" y="12361"/>
                </a:lnTo>
                <a:lnTo>
                  <a:pt x="6229" y="12507"/>
                </a:lnTo>
                <a:lnTo>
                  <a:pt x="6229" y="12677"/>
                </a:lnTo>
                <a:lnTo>
                  <a:pt x="6229" y="12726"/>
                </a:lnTo>
                <a:lnTo>
                  <a:pt x="5791" y="12653"/>
                </a:lnTo>
                <a:lnTo>
                  <a:pt x="5767" y="12531"/>
                </a:lnTo>
                <a:lnTo>
                  <a:pt x="5743" y="12410"/>
                </a:lnTo>
                <a:lnTo>
                  <a:pt x="5694" y="12215"/>
                </a:lnTo>
                <a:close/>
                <a:moveTo>
                  <a:pt x="13383" y="487"/>
                </a:moveTo>
                <a:lnTo>
                  <a:pt x="13699" y="511"/>
                </a:lnTo>
                <a:lnTo>
                  <a:pt x="14308" y="584"/>
                </a:lnTo>
                <a:lnTo>
                  <a:pt x="14648" y="657"/>
                </a:lnTo>
                <a:lnTo>
                  <a:pt x="14989" y="730"/>
                </a:lnTo>
                <a:lnTo>
                  <a:pt x="15305" y="827"/>
                </a:lnTo>
                <a:lnTo>
                  <a:pt x="15646" y="949"/>
                </a:lnTo>
                <a:lnTo>
                  <a:pt x="15938" y="1095"/>
                </a:lnTo>
                <a:lnTo>
                  <a:pt x="16230" y="1265"/>
                </a:lnTo>
                <a:lnTo>
                  <a:pt x="16498" y="1484"/>
                </a:lnTo>
                <a:lnTo>
                  <a:pt x="16741" y="1728"/>
                </a:lnTo>
                <a:lnTo>
                  <a:pt x="16741" y="1801"/>
                </a:lnTo>
                <a:lnTo>
                  <a:pt x="16790" y="2020"/>
                </a:lnTo>
                <a:lnTo>
                  <a:pt x="16838" y="2214"/>
                </a:lnTo>
                <a:lnTo>
                  <a:pt x="16887" y="2652"/>
                </a:lnTo>
                <a:lnTo>
                  <a:pt x="16887" y="3066"/>
                </a:lnTo>
                <a:lnTo>
                  <a:pt x="16911" y="3504"/>
                </a:lnTo>
                <a:lnTo>
                  <a:pt x="16887" y="4477"/>
                </a:lnTo>
                <a:lnTo>
                  <a:pt x="16863" y="5475"/>
                </a:lnTo>
                <a:lnTo>
                  <a:pt x="16814" y="6983"/>
                </a:lnTo>
                <a:lnTo>
                  <a:pt x="16790" y="8492"/>
                </a:lnTo>
                <a:lnTo>
                  <a:pt x="16838" y="10244"/>
                </a:lnTo>
                <a:lnTo>
                  <a:pt x="16838" y="11120"/>
                </a:lnTo>
                <a:lnTo>
                  <a:pt x="16790" y="11996"/>
                </a:lnTo>
                <a:lnTo>
                  <a:pt x="16473" y="11947"/>
                </a:lnTo>
                <a:lnTo>
                  <a:pt x="16181" y="11874"/>
                </a:lnTo>
                <a:lnTo>
                  <a:pt x="15622" y="11753"/>
                </a:lnTo>
                <a:lnTo>
                  <a:pt x="15354" y="11680"/>
                </a:lnTo>
                <a:lnTo>
                  <a:pt x="15062" y="11655"/>
                </a:lnTo>
                <a:lnTo>
                  <a:pt x="14405" y="11607"/>
                </a:lnTo>
                <a:lnTo>
                  <a:pt x="13724" y="11582"/>
                </a:lnTo>
                <a:lnTo>
                  <a:pt x="13067" y="11607"/>
                </a:lnTo>
                <a:lnTo>
                  <a:pt x="12385" y="11655"/>
                </a:lnTo>
                <a:lnTo>
                  <a:pt x="11850" y="11704"/>
                </a:lnTo>
                <a:lnTo>
                  <a:pt x="11315" y="11801"/>
                </a:lnTo>
                <a:lnTo>
                  <a:pt x="10780" y="11923"/>
                </a:lnTo>
                <a:lnTo>
                  <a:pt x="10269" y="12118"/>
                </a:lnTo>
                <a:lnTo>
                  <a:pt x="10025" y="12215"/>
                </a:lnTo>
                <a:lnTo>
                  <a:pt x="9733" y="12361"/>
                </a:lnTo>
                <a:lnTo>
                  <a:pt x="9417" y="12531"/>
                </a:lnTo>
                <a:lnTo>
                  <a:pt x="9149" y="12726"/>
                </a:lnTo>
                <a:lnTo>
                  <a:pt x="9101" y="11363"/>
                </a:lnTo>
                <a:lnTo>
                  <a:pt x="9052" y="10001"/>
                </a:lnTo>
                <a:lnTo>
                  <a:pt x="8979" y="8662"/>
                </a:lnTo>
                <a:lnTo>
                  <a:pt x="8955" y="7300"/>
                </a:lnTo>
                <a:lnTo>
                  <a:pt x="8955" y="5913"/>
                </a:lnTo>
                <a:lnTo>
                  <a:pt x="8930" y="4526"/>
                </a:lnTo>
                <a:lnTo>
                  <a:pt x="8930" y="3942"/>
                </a:lnTo>
                <a:lnTo>
                  <a:pt x="8930" y="3358"/>
                </a:lnTo>
                <a:lnTo>
                  <a:pt x="8930" y="2774"/>
                </a:lnTo>
                <a:lnTo>
                  <a:pt x="8930" y="2214"/>
                </a:lnTo>
                <a:lnTo>
                  <a:pt x="8930" y="2166"/>
                </a:lnTo>
                <a:lnTo>
                  <a:pt x="9222" y="2020"/>
                </a:lnTo>
                <a:lnTo>
                  <a:pt x="9490" y="1849"/>
                </a:lnTo>
                <a:lnTo>
                  <a:pt x="9758" y="1679"/>
                </a:lnTo>
                <a:lnTo>
                  <a:pt x="10001" y="1533"/>
                </a:lnTo>
                <a:lnTo>
                  <a:pt x="10877" y="1046"/>
                </a:lnTo>
                <a:lnTo>
                  <a:pt x="11339" y="827"/>
                </a:lnTo>
                <a:lnTo>
                  <a:pt x="11777" y="657"/>
                </a:lnTo>
                <a:lnTo>
                  <a:pt x="12069" y="560"/>
                </a:lnTo>
                <a:lnTo>
                  <a:pt x="12385" y="511"/>
                </a:lnTo>
                <a:lnTo>
                  <a:pt x="12702" y="487"/>
                </a:lnTo>
                <a:close/>
                <a:moveTo>
                  <a:pt x="12872" y="12093"/>
                </a:moveTo>
                <a:lnTo>
                  <a:pt x="12823" y="12166"/>
                </a:lnTo>
                <a:lnTo>
                  <a:pt x="12775" y="12264"/>
                </a:lnTo>
                <a:lnTo>
                  <a:pt x="12750" y="12361"/>
                </a:lnTo>
                <a:lnTo>
                  <a:pt x="12750" y="12458"/>
                </a:lnTo>
                <a:lnTo>
                  <a:pt x="12775" y="12677"/>
                </a:lnTo>
                <a:lnTo>
                  <a:pt x="12215" y="12726"/>
                </a:lnTo>
                <a:lnTo>
                  <a:pt x="12215" y="12702"/>
                </a:lnTo>
                <a:lnTo>
                  <a:pt x="12191" y="12629"/>
                </a:lnTo>
                <a:lnTo>
                  <a:pt x="12166" y="12580"/>
                </a:lnTo>
                <a:lnTo>
                  <a:pt x="12166" y="12434"/>
                </a:lnTo>
                <a:lnTo>
                  <a:pt x="12166" y="12191"/>
                </a:lnTo>
                <a:lnTo>
                  <a:pt x="12166" y="12166"/>
                </a:lnTo>
                <a:lnTo>
                  <a:pt x="12677" y="12118"/>
                </a:lnTo>
                <a:lnTo>
                  <a:pt x="12872" y="12093"/>
                </a:lnTo>
                <a:close/>
                <a:moveTo>
                  <a:pt x="14673" y="12093"/>
                </a:moveTo>
                <a:lnTo>
                  <a:pt x="15232" y="12166"/>
                </a:lnTo>
                <a:lnTo>
                  <a:pt x="15184" y="12239"/>
                </a:lnTo>
                <a:lnTo>
                  <a:pt x="15135" y="12312"/>
                </a:lnTo>
                <a:lnTo>
                  <a:pt x="15111" y="12410"/>
                </a:lnTo>
                <a:lnTo>
                  <a:pt x="15111" y="12483"/>
                </a:lnTo>
                <a:lnTo>
                  <a:pt x="15135" y="12629"/>
                </a:lnTo>
                <a:lnTo>
                  <a:pt x="15159" y="12775"/>
                </a:lnTo>
                <a:lnTo>
                  <a:pt x="15159" y="12775"/>
                </a:lnTo>
                <a:lnTo>
                  <a:pt x="14648" y="12702"/>
                </a:lnTo>
                <a:lnTo>
                  <a:pt x="14673" y="12410"/>
                </a:lnTo>
                <a:lnTo>
                  <a:pt x="14673" y="12239"/>
                </a:lnTo>
                <a:lnTo>
                  <a:pt x="14673" y="12093"/>
                </a:lnTo>
                <a:close/>
                <a:moveTo>
                  <a:pt x="6521" y="12458"/>
                </a:moveTo>
                <a:lnTo>
                  <a:pt x="6838" y="12580"/>
                </a:lnTo>
                <a:lnTo>
                  <a:pt x="6789" y="12702"/>
                </a:lnTo>
                <a:lnTo>
                  <a:pt x="6765" y="12848"/>
                </a:lnTo>
                <a:lnTo>
                  <a:pt x="6667" y="12799"/>
                </a:lnTo>
                <a:lnTo>
                  <a:pt x="6570" y="12629"/>
                </a:lnTo>
                <a:lnTo>
                  <a:pt x="6521" y="12458"/>
                </a:lnTo>
                <a:close/>
                <a:moveTo>
                  <a:pt x="2215" y="12239"/>
                </a:moveTo>
                <a:lnTo>
                  <a:pt x="2190" y="12361"/>
                </a:lnTo>
                <a:lnTo>
                  <a:pt x="2215" y="12507"/>
                </a:lnTo>
                <a:lnTo>
                  <a:pt x="2239" y="12629"/>
                </a:lnTo>
                <a:lnTo>
                  <a:pt x="2312" y="12750"/>
                </a:lnTo>
                <a:lnTo>
                  <a:pt x="2336" y="12775"/>
                </a:lnTo>
                <a:lnTo>
                  <a:pt x="1850" y="12872"/>
                </a:lnTo>
                <a:lnTo>
                  <a:pt x="1850" y="12604"/>
                </a:lnTo>
                <a:lnTo>
                  <a:pt x="1850" y="12312"/>
                </a:lnTo>
                <a:lnTo>
                  <a:pt x="2215" y="12239"/>
                </a:lnTo>
                <a:close/>
                <a:moveTo>
                  <a:pt x="11850" y="12191"/>
                </a:moveTo>
                <a:lnTo>
                  <a:pt x="11826" y="12385"/>
                </a:lnTo>
                <a:lnTo>
                  <a:pt x="11826" y="12580"/>
                </a:lnTo>
                <a:lnTo>
                  <a:pt x="11850" y="12775"/>
                </a:lnTo>
                <a:lnTo>
                  <a:pt x="11315" y="12848"/>
                </a:lnTo>
                <a:lnTo>
                  <a:pt x="11242" y="12872"/>
                </a:lnTo>
                <a:lnTo>
                  <a:pt x="11193" y="12823"/>
                </a:lnTo>
                <a:lnTo>
                  <a:pt x="11193" y="12775"/>
                </a:lnTo>
                <a:lnTo>
                  <a:pt x="11193" y="12580"/>
                </a:lnTo>
                <a:lnTo>
                  <a:pt x="11193" y="12410"/>
                </a:lnTo>
                <a:lnTo>
                  <a:pt x="11169" y="12337"/>
                </a:lnTo>
                <a:lnTo>
                  <a:pt x="11510" y="12239"/>
                </a:lnTo>
                <a:lnTo>
                  <a:pt x="11850" y="12191"/>
                </a:lnTo>
                <a:close/>
                <a:moveTo>
                  <a:pt x="4842" y="511"/>
                </a:moveTo>
                <a:lnTo>
                  <a:pt x="5183" y="535"/>
                </a:lnTo>
                <a:lnTo>
                  <a:pt x="5548" y="584"/>
                </a:lnTo>
                <a:lnTo>
                  <a:pt x="5889" y="657"/>
                </a:lnTo>
                <a:lnTo>
                  <a:pt x="6229" y="754"/>
                </a:lnTo>
                <a:lnTo>
                  <a:pt x="6546" y="876"/>
                </a:lnTo>
                <a:lnTo>
                  <a:pt x="6862" y="1022"/>
                </a:lnTo>
                <a:lnTo>
                  <a:pt x="7178" y="1168"/>
                </a:lnTo>
                <a:lnTo>
                  <a:pt x="7470" y="1363"/>
                </a:lnTo>
                <a:lnTo>
                  <a:pt x="7738" y="1557"/>
                </a:lnTo>
                <a:lnTo>
                  <a:pt x="8006" y="1801"/>
                </a:lnTo>
                <a:lnTo>
                  <a:pt x="8225" y="2044"/>
                </a:lnTo>
                <a:lnTo>
                  <a:pt x="8444" y="2287"/>
                </a:lnTo>
                <a:lnTo>
                  <a:pt x="8492" y="2360"/>
                </a:lnTo>
                <a:lnTo>
                  <a:pt x="8444" y="2847"/>
                </a:lnTo>
                <a:lnTo>
                  <a:pt x="8419" y="3358"/>
                </a:lnTo>
                <a:lnTo>
                  <a:pt x="8444" y="4331"/>
                </a:lnTo>
                <a:lnTo>
                  <a:pt x="8468" y="5718"/>
                </a:lnTo>
                <a:lnTo>
                  <a:pt x="8468" y="7105"/>
                </a:lnTo>
                <a:lnTo>
                  <a:pt x="8468" y="7835"/>
                </a:lnTo>
                <a:lnTo>
                  <a:pt x="8492" y="8565"/>
                </a:lnTo>
                <a:lnTo>
                  <a:pt x="8541" y="10049"/>
                </a:lnTo>
                <a:lnTo>
                  <a:pt x="8614" y="11509"/>
                </a:lnTo>
                <a:lnTo>
                  <a:pt x="8663" y="12969"/>
                </a:lnTo>
                <a:lnTo>
                  <a:pt x="8663" y="12969"/>
                </a:lnTo>
                <a:lnTo>
                  <a:pt x="7860" y="12507"/>
                </a:lnTo>
                <a:lnTo>
                  <a:pt x="7446" y="12288"/>
                </a:lnTo>
                <a:lnTo>
                  <a:pt x="7032" y="12069"/>
                </a:lnTo>
                <a:lnTo>
                  <a:pt x="6765" y="11947"/>
                </a:lnTo>
                <a:lnTo>
                  <a:pt x="6497" y="11850"/>
                </a:lnTo>
                <a:lnTo>
                  <a:pt x="6205" y="11777"/>
                </a:lnTo>
                <a:lnTo>
                  <a:pt x="5937" y="11704"/>
                </a:lnTo>
                <a:lnTo>
                  <a:pt x="5353" y="11607"/>
                </a:lnTo>
                <a:lnTo>
                  <a:pt x="4769" y="11534"/>
                </a:lnTo>
                <a:lnTo>
                  <a:pt x="3650" y="11534"/>
                </a:lnTo>
                <a:lnTo>
                  <a:pt x="3066" y="11558"/>
                </a:lnTo>
                <a:lnTo>
                  <a:pt x="2507" y="11631"/>
                </a:lnTo>
                <a:lnTo>
                  <a:pt x="2044" y="11704"/>
                </a:lnTo>
                <a:lnTo>
                  <a:pt x="1533" y="11801"/>
                </a:lnTo>
                <a:lnTo>
                  <a:pt x="1290" y="11874"/>
                </a:lnTo>
                <a:lnTo>
                  <a:pt x="1047" y="11947"/>
                </a:lnTo>
                <a:lnTo>
                  <a:pt x="828" y="12045"/>
                </a:lnTo>
                <a:lnTo>
                  <a:pt x="609" y="12166"/>
                </a:lnTo>
                <a:lnTo>
                  <a:pt x="609" y="12166"/>
                </a:lnTo>
                <a:lnTo>
                  <a:pt x="633" y="11972"/>
                </a:lnTo>
                <a:lnTo>
                  <a:pt x="657" y="11777"/>
                </a:lnTo>
                <a:lnTo>
                  <a:pt x="657" y="11485"/>
                </a:lnTo>
                <a:lnTo>
                  <a:pt x="584" y="10147"/>
                </a:lnTo>
                <a:lnTo>
                  <a:pt x="536" y="9490"/>
                </a:lnTo>
                <a:lnTo>
                  <a:pt x="536" y="8833"/>
                </a:lnTo>
                <a:lnTo>
                  <a:pt x="560" y="7908"/>
                </a:lnTo>
                <a:lnTo>
                  <a:pt x="609" y="7008"/>
                </a:lnTo>
                <a:lnTo>
                  <a:pt x="657" y="6083"/>
                </a:lnTo>
                <a:lnTo>
                  <a:pt x="657" y="5645"/>
                </a:lnTo>
                <a:lnTo>
                  <a:pt x="657" y="5183"/>
                </a:lnTo>
                <a:lnTo>
                  <a:pt x="609" y="4234"/>
                </a:lnTo>
                <a:lnTo>
                  <a:pt x="584" y="3309"/>
                </a:lnTo>
                <a:lnTo>
                  <a:pt x="584" y="2896"/>
                </a:lnTo>
                <a:lnTo>
                  <a:pt x="609" y="2506"/>
                </a:lnTo>
                <a:lnTo>
                  <a:pt x="657" y="1728"/>
                </a:lnTo>
                <a:lnTo>
                  <a:pt x="949" y="1582"/>
                </a:lnTo>
                <a:lnTo>
                  <a:pt x="1241" y="1460"/>
                </a:lnTo>
                <a:lnTo>
                  <a:pt x="1801" y="1241"/>
                </a:lnTo>
                <a:lnTo>
                  <a:pt x="2653" y="949"/>
                </a:lnTo>
                <a:lnTo>
                  <a:pt x="3504" y="681"/>
                </a:lnTo>
                <a:lnTo>
                  <a:pt x="3821" y="608"/>
                </a:lnTo>
                <a:lnTo>
                  <a:pt x="4161" y="535"/>
                </a:lnTo>
                <a:lnTo>
                  <a:pt x="4502" y="511"/>
                </a:lnTo>
                <a:close/>
                <a:moveTo>
                  <a:pt x="15354" y="12191"/>
                </a:moveTo>
                <a:lnTo>
                  <a:pt x="15646" y="12239"/>
                </a:lnTo>
                <a:lnTo>
                  <a:pt x="15938" y="12337"/>
                </a:lnTo>
                <a:lnTo>
                  <a:pt x="15889" y="12507"/>
                </a:lnTo>
                <a:lnTo>
                  <a:pt x="15889" y="12653"/>
                </a:lnTo>
                <a:lnTo>
                  <a:pt x="15889" y="12994"/>
                </a:lnTo>
                <a:lnTo>
                  <a:pt x="15524" y="12872"/>
                </a:lnTo>
                <a:lnTo>
                  <a:pt x="15500" y="12702"/>
                </a:lnTo>
                <a:lnTo>
                  <a:pt x="15427" y="12507"/>
                </a:lnTo>
                <a:lnTo>
                  <a:pt x="15378" y="12337"/>
                </a:lnTo>
                <a:lnTo>
                  <a:pt x="15330" y="12191"/>
                </a:lnTo>
                <a:close/>
                <a:moveTo>
                  <a:pt x="1509" y="12385"/>
                </a:moveTo>
                <a:lnTo>
                  <a:pt x="1460" y="12677"/>
                </a:lnTo>
                <a:lnTo>
                  <a:pt x="1436" y="12848"/>
                </a:lnTo>
                <a:lnTo>
                  <a:pt x="1460" y="13018"/>
                </a:lnTo>
                <a:lnTo>
                  <a:pt x="1290" y="13091"/>
                </a:lnTo>
                <a:lnTo>
                  <a:pt x="1290" y="12969"/>
                </a:lnTo>
                <a:lnTo>
                  <a:pt x="1290" y="12726"/>
                </a:lnTo>
                <a:lnTo>
                  <a:pt x="1266" y="12580"/>
                </a:lnTo>
                <a:lnTo>
                  <a:pt x="1241" y="12458"/>
                </a:lnTo>
                <a:lnTo>
                  <a:pt x="1509" y="12385"/>
                </a:lnTo>
                <a:close/>
                <a:moveTo>
                  <a:pt x="10926" y="12385"/>
                </a:moveTo>
                <a:lnTo>
                  <a:pt x="10877" y="12531"/>
                </a:lnTo>
                <a:lnTo>
                  <a:pt x="10828" y="12750"/>
                </a:lnTo>
                <a:lnTo>
                  <a:pt x="10804" y="12969"/>
                </a:lnTo>
                <a:lnTo>
                  <a:pt x="10366" y="13091"/>
                </a:lnTo>
                <a:lnTo>
                  <a:pt x="10366" y="12921"/>
                </a:lnTo>
                <a:lnTo>
                  <a:pt x="10366" y="12750"/>
                </a:lnTo>
                <a:lnTo>
                  <a:pt x="10366" y="12677"/>
                </a:lnTo>
                <a:lnTo>
                  <a:pt x="10342" y="12604"/>
                </a:lnTo>
                <a:lnTo>
                  <a:pt x="10536" y="12531"/>
                </a:lnTo>
                <a:lnTo>
                  <a:pt x="10926" y="12385"/>
                </a:lnTo>
                <a:close/>
                <a:moveTo>
                  <a:pt x="7105" y="12726"/>
                </a:moveTo>
                <a:lnTo>
                  <a:pt x="7641" y="13018"/>
                </a:lnTo>
                <a:lnTo>
                  <a:pt x="7616" y="13115"/>
                </a:lnTo>
                <a:lnTo>
                  <a:pt x="7616" y="13140"/>
                </a:lnTo>
                <a:lnTo>
                  <a:pt x="7397" y="13042"/>
                </a:lnTo>
                <a:lnTo>
                  <a:pt x="7178" y="12969"/>
                </a:lnTo>
                <a:lnTo>
                  <a:pt x="7130" y="12823"/>
                </a:lnTo>
                <a:lnTo>
                  <a:pt x="7105" y="12726"/>
                </a:lnTo>
                <a:close/>
                <a:moveTo>
                  <a:pt x="16181" y="12410"/>
                </a:moveTo>
                <a:lnTo>
                  <a:pt x="16303" y="12458"/>
                </a:lnTo>
                <a:lnTo>
                  <a:pt x="16254" y="12604"/>
                </a:lnTo>
                <a:lnTo>
                  <a:pt x="16230" y="12775"/>
                </a:lnTo>
                <a:lnTo>
                  <a:pt x="16206" y="13140"/>
                </a:lnTo>
                <a:lnTo>
                  <a:pt x="16157" y="13115"/>
                </a:lnTo>
                <a:lnTo>
                  <a:pt x="16206" y="13067"/>
                </a:lnTo>
                <a:lnTo>
                  <a:pt x="16206" y="12994"/>
                </a:lnTo>
                <a:lnTo>
                  <a:pt x="16181" y="12702"/>
                </a:lnTo>
                <a:lnTo>
                  <a:pt x="16181" y="12410"/>
                </a:lnTo>
                <a:close/>
                <a:moveTo>
                  <a:pt x="10025" y="12750"/>
                </a:moveTo>
                <a:lnTo>
                  <a:pt x="9977" y="12994"/>
                </a:lnTo>
                <a:lnTo>
                  <a:pt x="9928" y="13213"/>
                </a:lnTo>
                <a:lnTo>
                  <a:pt x="9928" y="13261"/>
                </a:lnTo>
                <a:lnTo>
                  <a:pt x="9563" y="13432"/>
                </a:lnTo>
                <a:lnTo>
                  <a:pt x="9563" y="13286"/>
                </a:lnTo>
                <a:lnTo>
                  <a:pt x="9563" y="13164"/>
                </a:lnTo>
                <a:lnTo>
                  <a:pt x="9539" y="13067"/>
                </a:lnTo>
                <a:lnTo>
                  <a:pt x="9539" y="13042"/>
                </a:lnTo>
                <a:lnTo>
                  <a:pt x="9563" y="13018"/>
                </a:lnTo>
                <a:lnTo>
                  <a:pt x="9782" y="12896"/>
                </a:lnTo>
                <a:lnTo>
                  <a:pt x="10025" y="12750"/>
                </a:lnTo>
                <a:close/>
                <a:moveTo>
                  <a:pt x="8030" y="13261"/>
                </a:moveTo>
                <a:lnTo>
                  <a:pt x="8322" y="13432"/>
                </a:lnTo>
                <a:lnTo>
                  <a:pt x="8614" y="13553"/>
                </a:lnTo>
                <a:lnTo>
                  <a:pt x="8565" y="13675"/>
                </a:lnTo>
                <a:lnTo>
                  <a:pt x="8541" y="13870"/>
                </a:lnTo>
                <a:lnTo>
                  <a:pt x="8419" y="13724"/>
                </a:lnTo>
                <a:lnTo>
                  <a:pt x="8298" y="13602"/>
                </a:lnTo>
                <a:lnTo>
                  <a:pt x="8030" y="13383"/>
                </a:lnTo>
                <a:lnTo>
                  <a:pt x="8030" y="13261"/>
                </a:lnTo>
                <a:close/>
                <a:moveTo>
                  <a:pt x="9247" y="13261"/>
                </a:moveTo>
                <a:lnTo>
                  <a:pt x="9247" y="13383"/>
                </a:lnTo>
                <a:lnTo>
                  <a:pt x="9271" y="13578"/>
                </a:lnTo>
                <a:lnTo>
                  <a:pt x="9052" y="13724"/>
                </a:lnTo>
                <a:lnTo>
                  <a:pt x="8857" y="13894"/>
                </a:lnTo>
                <a:lnTo>
                  <a:pt x="8857" y="13699"/>
                </a:lnTo>
                <a:lnTo>
                  <a:pt x="8857" y="13626"/>
                </a:lnTo>
                <a:lnTo>
                  <a:pt x="8930" y="13602"/>
                </a:lnTo>
                <a:lnTo>
                  <a:pt x="8979" y="13553"/>
                </a:lnTo>
                <a:lnTo>
                  <a:pt x="9052" y="13456"/>
                </a:lnTo>
                <a:lnTo>
                  <a:pt x="9101" y="13407"/>
                </a:lnTo>
                <a:lnTo>
                  <a:pt x="9149" y="13334"/>
                </a:lnTo>
                <a:lnTo>
                  <a:pt x="9247" y="13261"/>
                </a:lnTo>
                <a:close/>
                <a:moveTo>
                  <a:pt x="4550" y="0"/>
                </a:moveTo>
                <a:lnTo>
                  <a:pt x="4185" y="24"/>
                </a:lnTo>
                <a:lnTo>
                  <a:pt x="3845" y="49"/>
                </a:lnTo>
                <a:lnTo>
                  <a:pt x="3504" y="122"/>
                </a:lnTo>
                <a:lnTo>
                  <a:pt x="3042" y="243"/>
                </a:lnTo>
                <a:lnTo>
                  <a:pt x="2580" y="414"/>
                </a:lnTo>
                <a:lnTo>
                  <a:pt x="1679" y="754"/>
                </a:lnTo>
                <a:lnTo>
                  <a:pt x="1290" y="876"/>
                </a:lnTo>
                <a:lnTo>
                  <a:pt x="852" y="1046"/>
                </a:lnTo>
                <a:lnTo>
                  <a:pt x="633" y="1168"/>
                </a:lnTo>
                <a:lnTo>
                  <a:pt x="438" y="1290"/>
                </a:lnTo>
                <a:lnTo>
                  <a:pt x="292" y="1436"/>
                </a:lnTo>
                <a:lnTo>
                  <a:pt x="195" y="1606"/>
                </a:lnTo>
                <a:lnTo>
                  <a:pt x="171" y="1703"/>
                </a:lnTo>
                <a:lnTo>
                  <a:pt x="195" y="1801"/>
                </a:lnTo>
                <a:lnTo>
                  <a:pt x="122" y="2093"/>
                </a:lnTo>
                <a:lnTo>
                  <a:pt x="73" y="2409"/>
                </a:lnTo>
                <a:lnTo>
                  <a:pt x="49" y="2725"/>
                </a:lnTo>
                <a:lnTo>
                  <a:pt x="49" y="3066"/>
                </a:lnTo>
                <a:lnTo>
                  <a:pt x="73" y="3699"/>
                </a:lnTo>
                <a:lnTo>
                  <a:pt x="98" y="4331"/>
                </a:lnTo>
                <a:lnTo>
                  <a:pt x="122" y="5183"/>
                </a:lnTo>
                <a:lnTo>
                  <a:pt x="122" y="6034"/>
                </a:lnTo>
                <a:lnTo>
                  <a:pt x="98" y="6886"/>
                </a:lnTo>
                <a:lnTo>
                  <a:pt x="25" y="7738"/>
                </a:lnTo>
                <a:lnTo>
                  <a:pt x="0" y="8468"/>
                </a:lnTo>
                <a:lnTo>
                  <a:pt x="0" y="9198"/>
                </a:lnTo>
                <a:lnTo>
                  <a:pt x="0" y="9928"/>
                </a:lnTo>
                <a:lnTo>
                  <a:pt x="49" y="10633"/>
                </a:lnTo>
                <a:lnTo>
                  <a:pt x="122" y="11680"/>
                </a:lnTo>
                <a:lnTo>
                  <a:pt x="122" y="12045"/>
                </a:lnTo>
                <a:lnTo>
                  <a:pt x="122" y="12166"/>
                </a:lnTo>
                <a:lnTo>
                  <a:pt x="171" y="12264"/>
                </a:lnTo>
                <a:lnTo>
                  <a:pt x="195" y="12337"/>
                </a:lnTo>
                <a:lnTo>
                  <a:pt x="292" y="12385"/>
                </a:lnTo>
                <a:lnTo>
                  <a:pt x="341" y="12410"/>
                </a:lnTo>
                <a:lnTo>
                  <a:pt x="365" y="12507"/>
                </a:lnTo>
                <a:lnTo>
                  <a:pt x="414" y="12580"/>
                </a:lnTo>
                <a:lnTo>
                  <a:pt x="487" y="12629"/>
                </a:lnTo>
                <a:lnTo>
                  <a:pt x="584" y="12629"/>
                </a:lnTo>
                <a:lnTo>
                  <a:pt x="803" y="12580"/>
                </a:lnTo>
                <a:lnTo>
                  <a:pt x="803" y="12896"/>
                </a:lnTo>
                <a:lnTo>
                  <a:pt x="803" y="13188"/>
                </a:lnTo>
                <a:lnTo>
                  <a:pt x="828" y="13334"/>
                </a:lnTo>
                <a:lnTo>
                  <a:pt x="876" y="13480"/>
                </a:lnTo>
                <a:lnTo>
                  <a:pt x="925" y="13529"/>
                </a:lnTo>
                <a:lnTo>
                  <a:pt x="998" y="13578"/>
                </a:lnTo>
                <a:lnTo>
                  <a:pt x="1144" y="13578"/>
                </a:lnTo>
                <a:lnTo>
                  <a:pt x="1217" y="13553"/>
                </a:lnTo>
                <a:lnTo>
                  <a:pt x="1241" y="13529"/>
                </a:lnTo>
                <a:lnTo>
                  <a:pt x="1363" y="13529"/>
                </a:lnTo>
                <a:lnTo>
                  <a:pt x="1485" y="13505"/>
                </a:lnTo>
                <a:lnTo>
                  <a:pt x="1704" y="13432"/>
                </a:lnTo>
                <a:lnTo>
                  <a:pt x="2142" y="13310"/>
                </a:lnTo>
                <a:lnTo>
                  <a:pt x="2604" y="13213"/>
                </a:lnTo>
                <a:lnTo>
                  <a:pt x="3188" y="13140"/>
                </a:lnTo>
                <a:lnTo>
                  <a:pt x="3772" y="13091"/>
                </a:lnTo>
                <a:lnTo>
                  <a:pt x="4356" y="13067"/>
                </a:lnTo>
                <a:lnTo>
                  <a:pt x="4940" y="13091"/>
                </a:lnTo>
                <a:lnTo>
                  <a:pt x="5402" y="13115"/>
                </a:lnTo>
                <a:lnTo>
                  <a:pt x="5937" y="13164"/>
                </a:lnTo>
                <a:lnTo>
                  <a:pt x="6473" y="13261"/>
                </a:lnTo>
                <a:lnTo>
                  <a:pt x="6740" y="13334"/>
                </a:lnTo>
                <a:lnTo>
                  <a:pt x="7008" y="13407"/>
                </a:lnTo>
                <a:lnTo>
                  <a:pt x="7251" y="13505"/>
                </a:lnTo>
                <a:lnTo>
                  <a:pt x="7495" y="13626"/>
                </a:lnTo>
                <a:lnTo>
                  <a:pt x="7714" y="13772"/>
                </a:lnTo>
                <a:lnTo>
                  <a:pt x="7908" y="13918"/>
                </a:lnTo>
                <a:lnTo>
                  <a:pt x="8079" y="14088"/>
                </a:lnTo>
                <a:lnTo>
                  <a:pt x="8225" y="14307"/>
                </a:lnTo>
                <a:lnTo>
                  <a:pt x="8322" y="14526"/>
                </a:lnTo>
                <a:lnTo>
                  <a:pt x="8371" y="14794"/>
                </a:lnTo>
                <a:lnTo>
                  <a:pt x="8419" y="14891"/>
                </a:lnTo>
                <a:lnTo>
                  <a:pt x="8468" y="14940"/>
                </a:lnTo>
                <a:lnTo>
                  <a:pt x="8565" y="14964"/>
                </a:lnTo>
                <a:lnTo>
                  <a:pt x="8638" y="14964"/>
                </a:lnTo>
                <a:lnTo>
                  <a:pt x="8736" y="14916"/>
                </a:lnTo>
                <a:lnTo>
                  <a:pt x="8809" y="14843"/>
                </a:lnTo>
                <a:lnTo>
                  <a:pt x="8857" y="14770"/>
                </a:lnTo>
                <a:lnTo>
                  <a:pt x="8857" y="14648"/>
                </a:lnTo>
                <a:lnTo>
                  <a:pt x="8833" y="14599"/>
                </a:lnTo>
                <a:lnTo>
                  <a:pt x="9052" y="14332"/>
                </a:lnTo>
                <a:lnTo>
                  <a:pt x="9247" y="14113"/>
                </a:lnTo>
                <a:lnTo>
                  <a:pt x="9514" y="13943"/>
                </a:lnTo>
                <a:lnTo>
                  <a:pt x="9806" y="13772"/>
                </a:lnTo>
                <a:lnTo>
                  <a:pt x="10220" y="13602"/>
                </a:lnTo>
                <a:lnTo>
                  <a:pt x="10658" y="13456"/>
                </a:lnTo>
                <a:lnTo>
                  <a:pt x="11096" y="13334"/>
                </a:lnTo>
                <a:lnTo>
                  <a:pt x="11534" y="13261"/>
                </a:lnTo>
                <a:lnTo>
                  <a:pt x="12045" y="13188"/>
                </a:lnTo>
                <a:lnTo>
                  <a:pt x="12580" y="13140"/>
                </a:lnTo>
                <a:lnTo>
                  <a:pt x="13626" y="13091"/>
                </a:lnTo>
                <a:lnTo>
                  <a:pt x="13967" y="13091"/>
                </a:lnTo>
                <a:lnTo>
                  <a:pt x="14308" y="13115"/>
                </a:lnTo>
                <a:lnTo>
                  <a:pt x="14648" y="13140"/>
                </a:lnTo>
                <a:lnTo>
                  <a:pt x="14965" y="13188"/>
                </a:lnTo>
                <a:lnTo>
                  <a:pt x="15305" y="13261"/>
                </a:lnTo>
                <a:lnTo>
                  <a:pt x="15622" y="13359"/>
                </a:lnTo>
                <a:lnTo>
                  <a:pt x="15938" y="13480"/>
                </a:lnTo>
                <a:lnTo>
                  <a:pt x="16254" y="13651"/>
                </a:lnTo>
                <a:lnTo>
                  <a:pt x="16303" y="13675"/>
                </a:lnTo>
                <a:lnTo>
                  <a:pt x="16376" y="13675"/>
                </a:lnTo>
                <a:lnTo>
                  <a:pt x="16425" y="13651"/>
                </a:lnTo>
                <a:lnTo>
                  <a:pt x="16473" y="13626"/>
                </a:lnTo>
                <a:lnTo>
                  <a:pt x="16522" y="13578"/>
                </a:lnTo>
                <a:lnTo>
                  <a:pt x="16546" y="13529"/>
                </a:lnTo>
                <a:lnTo>
                  <a:pt x="16571" y="13456"/>
                </a:lnTo>
                <a:lnTo>
                  <a:pt x="16571" y="13407"/>
                </a:lnTo>
                <a:lnTo>
                  <a:pt x="16595" y="13310"/>
                </a:lnTo>
                <a:lnTo>
                  <a:pt x="16595" y="12921"/>
                </a:lnTo>
                <a:lnTo>
                  <a:pt x="16571" y="12531"/>
                </a:lnTo>
                <a:lnTo>
                  <a:pt x="16765" y="12556"/>
                </a:lnTo>
                <a:lnTo>
                  <a:pt x="16911" y="12556"/>
                </a:lnTo>
                <a:lnTo>
                  <a:pt x="17082" y="12531"/>
                </a:lnTo>
                <a:lnTo>
                  <a:pt x="17228" y="12483"/>
                </a:lnTo>
                <a:lnTo>
                  <a:pt x="17301" y="12458"/>
                </a:lnTo>
                <a:lnTo>
                  <a:pt x="17325" y="12410"/>
                </a:lnTo>
                <a:lnTo>
                  <a:pt x="17374" y="12361"/>
                </a:lnTo>
                <a:lnTo>
                  <a:pt x="17374" y="12312"/>
                </a:lnTo>
                <a:lnTo>
                  <a:pt x="17398" y="12264"/>
                </a:lnTo>
                <a:lnTo>
                  <a:pt x="17374" y="12191"/>
                </a:lnTo>
                <a:lnTo>
                  <a:pt x="17349" y="12142"/>
                </a:lnTo>
                <a:lnTo>
                  <a:pt x="17301" y="12118"/>
                </a:lnTo>
                <a:lnTo>
                  <a:pt x="17325" y="11972"/>
                </a:lnTo>
                <a:lnTo>
                  <a:pt x="17349" y="11826"/>
                </a:lnTo>
                <a:lnTo>
                  <a:pt x="17349" y="11558"/>
                </a:lnTo>
                <a:lnTo>
                  <a:pt x="17325" y="10998"/>
                </a:lnTo>
                <a:lnTo>
                  <a:pt x="17301" y="8881"/>
                </a:lnTo>
                <a:lnTo>
                  <a:pt x="17301" y="7178"/>
                </a:lnTo>
                <a:lnTo>
                  <a:pt x="17301" y="6326"/>
                </a:lnTo>
                <a:lnTo>
                  <a:pt x="17349" y="5475"/>
                </a:lnTo>
                <a:lnTo>
                  <a:pt x="17374" y="4380"/>
                </a:lnTo>
                <a:lnTo>
                  <a:pt x="17374" y="3820"/>
                </a:lnTo>
                <a:lnTo>
                  <a:pt x="17374" y="3285"/>
                </a:lnTo>
                <a:lnTo>
                  <a:pt x="17349" y="2920"/>
                </a:lnTo>
                <a:lnTo>
                  <a:pt x="17325" y="2531"/>
                </a:lnTo>
                <a:lnTo>
                  <a:pt x="17301" y="2336"/>
                </a:lnTo>
                <a:lnTo>
                  <a:pt x="17276" y="2141"/>
                </a:lnTo>
                <a:lnTo>
                  <a:pt x="17228" y="1971"/>
                </a:lnTo>
                <a:lnTo>
                  <a:pt x="17130" y="1801"/>
                </a:lnTo>
                <a:lnTo>
                  <a:pt x="17179" y="1728"/>
                </a:lnTo>
                <a:lnTo>
                  <a:pt x="17203" y="1630"/>
                </a:lnTo>
                <a:lnTo>
                  <a:pt x="17203" y="1557"/>
                </a:lnTo>
                <a:lnTo>
                  <a:pt x="17155" y="1460"/>
                </a:lnTo>
                <a:lnTo>
                  <a:pt x="16911" y="1217"/>
                </a:lnTo>
                <a:lnTo>
                  <a:pt x="16644" y="998"/>
                </a:lnTo>
                <a:lnTo>
                  <a:pt x="16352" y="803"/>
                </a:lnTo>
                <a:lnTo>
                  <a:pt x="16035" y="633"/>
                </a:lnTo>
                <a:lnTo>
                  <a:pt x="15719" y="487"/>
                </a:lnTo>
                <a:lnTo>
                  <a:pt x="15378" y="365"/>
                </a:lnTo>
                <a:lnTo>
                  <a:pt x="15038" y="268"/>
                </a:lnTo>
                <a:lnTo>
                  <a:pt x="14697" y="195"/>
                </a:lnTo>
                <a:lnTo>
                  <a:pt x="14356" y="146"/>
                </a:lnTo>
                <a:lnTo>
                  <a:pt x="14016" y="97"/>
                </a:lnTo>
                <a:lnTo>
                  <a:pt x="13626" y="49"/>
                </a:lnTo>
                <a:lnTo>
                  <a:pt x="13261" y="24"/>
                </a:lnTo>
                <a:lnTo>
                  <a:pt x="12896" y="24"/>
                </a:lnTo>
                <a:lnTo>
                  <a:pt x="12531" y="49"/>
                </a:lnTo>
                <a:lnTo>
                  <a:pt x="12166" y="97"/>
                </a:lnTo>
                <a:lnTo>
                  <a:pt x="11826" y="170"/>
                </a:lnTo>
                <a:lnTo>
                  <a:pt x="11583" y="243"/>
                </a:lnTo>
                <a:lnTo>
                  <a:pt x="11339" y="316"/>
                </a:lnTo>
                <a:lnTo>
                  <a:pt x="10877" y="560"/>
                </a:lnTo>
                <a:lnTo>
                  <a:pt x="10415" y="803"/>
                </a:lnTo>
                <a:lnTo>
                  <a:pt x="9977" y="1046"/>
                </a:lnTo>
                <a:lnTo>
                  <a:pt x="9441" y="1338"/>
                </a:lnTo>
                <a:lnTo>
                  <a:pt x="9125" y="1509"/>
                </a:lnTo>
                <a:lnTo>
                  <a:pt x="8857" y="1703"/>
                </a:lnTo>
                <a:lnTo>
                  <a:pt x="8809" y="1679"/>
                </a:lnTo>
                <a:lnTo>
                  <a:pt x="8687" y="1679"/>
                </a:lnTo>
                <a:lnTo>
                  <a:pt x="8638" y="1728"/>
                </a:lnTo>
                <a:lnTo>
                  <a:pt x="8419" y="1460"/>
                </a:lnTo>
                <a:lnTo>
                  <a:pt x="8152" y="1217"/>
                </a:lnTo>
                <a:lnTo>
                  <a:pt x="7884" y="1022"/>
                </a:lnTo>
                <a:lnTo>
                  <a:pt x="7592" y="803"/>
                </a:lnTo>
                <a:lnTo>
                  <a:pt x="7276" y="633"/>
                </a:lnTo>
                <a:lnTo>
                  <a:pt x="6959" y="487"/>
                </a:lnTo>
                <a:lnTo>
                  <a:pt x="6643" y="341"/>
                </a:lnTo>
                <a:lnTo>
                  <a:pt x="6302" y="243"/>
                </a:lnTo>
                <a:lnTo>
                  <a:pt x="5962" y="146"/>
                </a:lnTo>
                <a:lnTo>
                  <a:pt x="5597" y="73"/>
                </a:lnTo>
                <a:lnTo>
                  <a:pt x="5256" y="24"/>
                </a:lnTo>
                <a:lnTo>
                  <a:pt x="489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5" name="Shape 55"/>
          <p:cNvSpPr txBox="1"/>
          <p:nvPr/>
        </p:nvSpPr>
        <p:spPr>
          <a:xfrm>
            <a:off x="835275" y="1504951"/>
            <a:ext cx="7473300" cy="49073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600"/>
              </a:spcBef>
              <a:buNone/>
            </a:pPr>
            <a:endParaRPr lang="en" sz="1200" b="1" dirty="0">
              <a:solidFill>
                <a:srgbClr val="FFFFFF"/>
              </a:solidFill>
              <a:latin typeface="Sniglet"/>
              <a:ea typeface="Sniglet"/>
              <a:cs typeface="Sniglet"/>
              <a:sym typeface="Sniglet"/>
            </a:endParaRPr>
          </a:p>
        </p:txBody>
      </p:sp>
      <p:sp>
        <p:nvSpPr>
          <p:cNvPr id="56" name="Shape 56"/>
          <p:cNvSpPr txBox="1"/>
          <p:nvPr/>
        </p:nvSpPr>
        <p:spPr>
          <a:xfrm>
            <a:off x="323528" y="1750319"/>
            <a:ext cx="4022461" cy="305367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600"/>
              </a:spcBef>
              <a:buNone/>
            </a:pPr>
            <a:r>
              <a:rPr lang="sr-Latn-RS" sz="1600" dirty="0" smtClean="0">
                <a:solidFill>
                  <a:srgbClr val="FFFF00"/>
                </a:solidFill>
                <a:latin typeface="Sniglet"/>
                <a:ea typeface="Sniglet"/>
                <a:cs typeface="Sniglet"/>
                <a:sym typeface="Sniglet"/>
              </a:rPr>
              <a:t>Emocionalna stabilnost</a:t>
            </a:r>
          </a:p>
          <a:p>
            <a:pPr marL="285750" indent="-285750">
              <a:buFontTx/>
              <a:buChar char="-"/>
            </a:pPr>
            <a:r>
              <a:rPr lang="sr-Latn-RS" sz="1600" dirty="0" smtClean="0">
                <a:solidFill>
                  <a:schemeClr val="bg1"/>
                </a:solidFill>
              </a:rPr>
              <a:t>Učenici uvek umeju da prepoznaju emoconalno stanje nastavnika</a:t>
            </a:r>
          </a:p>
          <a:p>
            <a:pPr marL="171450" indent="-171450">
              <a:buFontTx/>
              <a:buChar char="-"/>
            </a:pPr>
            <a:r>
              <a:rPr lang="sr-Latn-RS" sz="1600" dirty="0" smtClean="0">
                <a:solidFill>
                  <a:schemeClr val="bg1"/>
                </a:solidFill>
                <a:latin typeface="Sniglet"/>
                <a:ea typeface="Sniglet"/>
                <a:cs typeface="Sniglet"/>
                <a:sym typeface="Sniglet"/>
              </a:rPr>
              <a:t>Smirenost, čvrstina i sigurnost su odraz emocionalne stabilne i zdrave osobe</a:t>
            </a:r>
          </a:p>
          <a:p>
            <a:pPr marL="171450" indent="-171450">
              <a:buFontTx/>
              <a:buChar char="-"/>
            </a:pPr>
            <a:r>
              <a:rPr lang="sr-Latn-RS" sz="1600" dirty="0" smtClean="0">
                <a:solidFill>
                  <a:schemeClr val="bg1"/>
                </a:solidFill>
                <a:latin typeface="Sniglet"/>
                <a:ea typeface="Sniglet"/>
                <a:cs typeface="Sniglet"/>
                <a:sym typeface="Sniglet"/>
              </a:rPr>
              <a:t>Akumulacija lošeg raspoloženja može izaz</a:t>
            </a:r>
            <a:r>
              <a:rPr lang="en-US" sz="1600" dirty="0" err="1" smtClean="0">
                <a:solidFill>
                  <a:schemeClr val="bg1"/>
                </a:solidFill>
                <a:latin typeface="Sniglet"/>
                <a:ea typeface="Sniglet"/>
                <a:cs typeface="Sniglet"/>
                <a:sym typeface="Sniglet"/>
              </a:rPr>
              <a:t>va</a:t>
            </a:r>
            <a:r>
              <a:rPr lang="sr-Latn-RS" sz="1600" dirty="0" smtClean="0">
                <a:solidFill>
                  <a:schemeClr val="bg1"/>
                </a:solidFill>
                <a:latin typeface="Sniglet"/>
                <a:ea typeface="Sniglet"/>
                <a:cs typeface="Sniglet"/>
                <a:sym typeface="Sniglet"/>
              </a:rPr>
              <a:t>ti buru emocija, pa probleme treba rešavati čim se pojave</a:t>
            </a:r>
          </a:p>
          <a:p>
            <a:pPr marL="171450" indent="-171450">
              <a:buFontTx/>
              <a:buChar char="-"/>
            </a:pPr>
            <a:r>
              <a:rPr lang="sr-Latn-RS" sz="1600" dirty="0" smtClean="0">
                <a:solidFill>
                  <a:schemeClr val="bg1"/>
                </a:solidFill>
                <a:latin typeface="Sniglet"/>
                <a:ea typeface="Sniglet"/>
                <a:cs typeface="Sniglet"/>
                <a:sym typeface="Sniglet"/>
              </a:rPr>
              <a:t>Dizanje tona je znak da nastavnik ne ume da upravlja situacijom u odeljenju</a:t>
            </a:r>
          </a:p>
          <a:p>
            <a:pPr marL="171450" indent="-171450">
              <a:buFontTx/>
              <a:buChar char="-"/>
            </a:pPr>
            <a:r>
              <a:rPr lang="sr-Latn-RS" sz="1600" dirty="0" smtClean="0">
                <a:solidFill>
                  <a:schemeClr val="bg1"/>
                </a:solidFill>
                <a:latin typeface="Sniglet"/>
                <a:ea typeface="Sniglet"/>
                <a:cs typeface="Sniglet"/>
                <a:sym typeface="Sniglet"/>
              </a:rPr>
              <a:t>Pokušati razumeti uzrok i razlog neprimerenog ponašanja učenika</a:t>
            </a:r>
            <a:endParaRPr lang="en" sz="1200" dirty="0">
              <a:solidFill>
                <a:srgbClr val="FFFFFF"/>
              </a:solidFill>
              <a:latin typeface="Sniglet"/>
              <a:ea typeface="Sniglet"/>
              <a:cs typeface="Sniglet"/>
              <a:sym typeface="Sniglet"/>
            </a:endParaRPr>
          </a:p>
        </p:txBody>
      </p:sp>
      <p:sp>
        <p:nvSpPr>
          <p:cNvPr id="57" name="Shape 57"/>
          <p:cNvSpPr txBox="1"/>
          <p:nvPr/>
        </p:nvSpPr>
        <p:spPr>
          <a:xfrm>
            <a:off x="4571925" y="1750319"/>
            <a:ext cx="4320555" cy="305367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600"/>
              </a:spcBef>
              <a:buNone/>
            </a:pPr>
            <a:r>
              <a:rPr lang="sr-Latn-RS" sz="1600" dirty="0" smtClean="0">
                <a:solidFill>
                  <a:srgbClr val="FFFF00"/>
                </a:solidFill>
                <a:latin typeface="Sniglet"/>
                <a:ea typeface="Sniglet"/>
                <a:cs typeface="Sniglet"/>
                <a:sym typeface="Sniglet"/>
              </a:rPr>
              <a:t>Efikasna komunikacija</a:t>
            </a:r>
          </a:p>
          <a:p>
            <a:pPr lvl="0" rtl="0">
              <a:spcBef>
                <a:spcPts val="600"/>
              </a:spcBef>
              <a:buNone/>
            </a:pPr>
            <a:r>
              <a:rPr lang="sr-Latn-RS" sz="1600" dirty="0" smtClean="0">
                <a:solidFill>
                  <a:schemeClr val="bg1"/>
                </a:solidFill>
                <a:latin typeface="Sniglet"/>
                <a:ea typeface="Sniglet"/>
                <a:cs typeface="Sniglet"/>
                <a:sym typeface="Sniglet"/>
              </a:rPr>
              <a:t>-komunikacija je danas u obrazovanju i vaspitanju instrument za upoznavanje i razumevanje učenika, a ne samo način realizacije nastave</a:t>
            </a:r>
          </a:p>
          <a:p>
            <a:pPr marL="285750" indent="-285750">
              <a:buFontTx/>
              <a:buChar char="-"/>
            </a:pPr>
            <a:r>
              <a:rPr lang="sr-Latn-RS" sz="1600" dirty="0" smtClean="0">
                <a:solidFill>
                  <a:schemeClr val="bg1"/>
                </a:solidFill>
              </a:rPr>
              <a:t>Znati komunicirati </a:t>
            </a:r>
            <a:r>
              <a:rPr lang="sr-Latn-RS" sz="1600" dirty="0">
                <a:solidFill>
                  <a:schemeClr val="bg1"/>
                </a:solidFill>
              </a:rPr>
              <a:t>znači biti sposoban proizvesti i </a:t>
            </a:r>
            <a:r>
              <a:rPr lang="sr-Latn-RS" sz="1600" dirty="0" smtClean="0">
                <a:solidFill>
                  <a:schemeClr val="bg1"/>
                </a:solidFill>
              </a:rPr>
              <a:t>razumeti </a:t>
            </a:r>
            <a:r>
              <a:rPr lang="sr-Latn-RS" sz="1600" dirty="0">
                <a:solidFill>
                  <a:schemeClr val="bg1"/>
                </a:solidFill>
              </a:rPr>
              <a:t>poruke preko kojih ulazimo </a:t>
            </a:r>
            <a:r>
              <a:rPr lang="sr-Latn-RS" sz="1600" dirty="0" smtClean="0">
                <a:solidFill>
                  <a:schemeClr val="bg1"/>
                </a:solidFill>
              </a:rPr>
              <a:t>u interakciju </a:t>
            </a:r>
            <a:r>
              <a:rPr lang="sr-Latn-RS" sz="1600" dirty="0">
                <a:solidFill>
                  <a:schemeClr val="bg1"/>
                </a:solidFill>
              </a:rPr>
              <a:t>s </a:t>
            </a:r>
            <a:r>
              <a:rPr lang="sr-Latn-RS" sz="1600" dirty="0" smtClean="0">
                <a:solidFill>
                  <a:schemeClr val="bg1"/>
                </a:solidFill>
              </a:rPr>
              <a:t>drugima</a:t>
            </a:r>
          </a:p>
          <a:p>
            <a:pPr marL="285750" indent="-285750">
              <a:buFontTx/>
              <a:buChar char="-"/>
            </a:pPr>
            <a:r>
              <a:rPr lang="sr-Latn-RS" sz="1600" dirty="0" smtClean="0">
                <a:solidFill>
                  <a:schemeClr val="bg1"/>
                </a:solidFill>
                <a:latin typeface="Sniglet"/>
                <a:ea typeface="Sniglet"/>
                <a:cs typeface="Sniglet"/>
                <a:sym typeface="Sniglet"/>
              </a:rPr>
              <a:t>Nedostat</a:t>
            </a:r>
            <a:r>
              <a:rPr lang="en-US" sz="1600" dirty="0" smtClean="0">
                <a:solidFill>
                  <a:schemeClr val="bg1"/>
                </a:solidFill>
                <a:latin typeface="Sniglet"/>
                <a:ea typeface="Sniglet"/>
                <a:cs typeface="Sniglet"/>
                <a:sym typeface="Sniglet"/>
              </a:rPr>
              <a:t>a</a:t>
            </a:r>
            <a:r>
              <a:rPr lang="sr-Latn-RS" sz="1600" dirty="0" smtClean="0">
                <a:solidFill>
                  <a:schemeClr val="bg1"/>
                </a:solidFill>
                <a:latin typeface="Sniglet"/>
                <a:ea typeface="Sniglet"/>
                <a:cs typeface="Sniglet"/>
                <a:sym typeface="Sniglet"/>
              </a:rPr>
              <a:t>k komu</a:t>
            </a:r>
            <a:r>
              <a:rPr lang="en-US" sz="1600" dirty="0" smtClean="0">
                <a:solidFill>
                  <a:schemeClr val="bg1"/>
                </a:solidFill>
                <a:latin typeface="Sniglet"/>
                <a:ea typeface="Sniglet"/>
                <a:cs typeface="Sniglet"/>
                <a:sym typeface="Sniglet"/>
              </a:rPr>
              <a:t>n</a:t>
            </a:r>
            <a:r>
              <a:rPr lang="sr-Latn-RS" sz="1600" dirty="0" smtClean="0">
                <a:solidFill>
                  <a:schemeClr val="bg1"/>
                </a:solidFill>
                <a:latin typeface="Sniglet"/>
                <a:ea typeface="Sniglet"/>
                <a:cs typeface="Sniglet"/>
                <a:sym typeface="Sniglet"/>
              </a:rPr>
              <a:t>ikacije proizvodi osećanje frustracije, nezadovoljstva i nesigurnosti</a:t>
            </a:r>
          </a:p>
          <a:p>
            <a:pPr marL="285750" indent="-285750">
              <a:buFontTx/>
              <a:buChar char="-"/>
            </a:pPr>
            <a:r>
              <a:rPr lang="sr-Latn-RS" sz="1600" i="1" dirty="0">
                <a:solidFill>
                  <a:schemeClr val="bg1"/>
                </a:solidFill>
                <a:latin typeface="Sniglet"/>
                <a:ea typeface="Sniglet"/>
                <a:cs typeface="Sniglet"/>
                <a:sym typeface="Sniglet"/>
              </a:rPr>
              <a:t>j</a:t>
            </a:r>
            <a:r>
              <a:rPr lang="sr-Latn-RS" sz="1600" i="1" dirty="0" smtClean="0">
                <a:solidFill>
                  <a:schemeClr val="bg1"/>
                </a:solidFill>
                <a:latin typeface="Sniglet"/>
                <a:ea typeface="Sniglet"/>
                <a:cs typeface="Sniglet"/>
                <a:sym typeface="Sniglet"/>
              </a:rPr>
              <a:t>a-poruke</a:t>
            </a:r>
          </a:p>
          <a:p>
            <a:pPr lvl="0" rtl="0">
              <a:spcBef>
                <a:spcPts val="600"/>
              </a:spcBef>
              <a:buNone/>
            </a:pPr>
            <a:endParaRPr lang="sr-Latn-RS" sz="1600" dirty="0" smtClean="0">
              <a:solidFill>
                <a:schemeClr val="bg1"/>
              </a:solidFill>
              <a:latin typeface="Sniglet"/>
              <a:ea typeface="Sniglet"/>
              <a:cs typeface="Sniglet"/>
              <a:sym typeface="Sniglet"/>
            </a:endParaRPr>
          </a:p>
          <a:p>
            <a:pPr marL="285750" indent="-285750">
              <a:buFontTx/>
              <a:buChar char="-"/>
            </a:pPr>
            <a:endParaRPr lang="en" sz="1600" dirty="0">
              <a:solidFill>
                <a:schemeClr val="bg1"/>
              </a:solidFill>
              <a:latin typeface="Sniglet"/>
              <a:ea typeface="Sniglet"/>
              <a:cs typeface="Sniglet"/>
              <a:sym typeface="Sniglet"/>
            </a:endParaRPr>
          </a:p>
        </p:txBody>
      </p:sp>
    </p:spTree>
    <p:extLst>
      <p:ext uri="{BB962C8B-B14F-4D97-AF65-F5344CB8AC3E}">
        <p14:creationId xmlns:p14="http://schemas.microsoft.com/office/powerpoint/2010/main" val="816141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Shape 220"/>
          <p:cNvSpPr txBox="1">
            <a:spLocks noGrp="1"/>
          </p:cNvSpPr>
          <p:nvPr>
            <p:ph type="title"/>
          </p:nvPr>
        </p:nvSpPr>
        <p:spPr>
          <a:xfrm>
            <a:off x="0" y="699543"/>
            <a:ext cx="9156000" cy="1152128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r>
              <a:rPr lang="sr-Latn-RS" dirty="0" smtClean="0"/>
              <a:t>Koncept </a:t>
            </a:r>
            <a:r>
              <a:rPr lang="sr-Latn-RS" i="1" dirty="0" smtClean="0">
                <a:solidFill>
                  <a:srgbClr val="FFFF00"/>
                </a:solidFill>
              </a:rPr>
              <a:t>ja-poruke</a:t>
            </a:r>
            <a:r>
              <a:rPr lang="sr-Latn-RS" i="1" dirty="0" smtClean="0"/>
              <a:t/>
            </a:r>
            <a:br>
              <a:rPr lang="sr-Latn-RS" i="1" dirty="0" smtClean="0"/>
            </a:br>
            <a:r>
              <a:rPr lang="sr-Latn-RS" i="1" dirty="0" smtClean="0"/>
              <a:t>(</a:t>
            </a:r>
            <a:r>
              <a:rPr lang="sr-Latn-RS" sz="1400" i="1" dirty="0" smtClean="0"/>
              <a:t>poruke koje učenicima </a:t>
            </a:r>
            <a:r>
              <a:rPr lang="pl-PL" sz="1400" i="1" dirty="0" smtClean="0"/>
              <a:t>daju </a:t>
            </a:r>
            <a:r>
              <a:rPr lang="pl-PL" sz="1400" i="1" dirty="0"/>
              <a:t>priliku da razmisle o tome što je </a:t>
            </a:r>
            <a:r>
              <a:rPr lang="pl-PL" sz="1400" i="1" dirty="0" smtClean="0"/>
              <a:t>dobro, </a:t>
            </a:r>
            <a:r>
              <a:rPr lang="pl-PL" sz="1400" i="1" dirty="0"/>
              <a:t>a što loše u određenoj situaciji, za </a:t>
            </a:r>
            <a:r>
              <a:rPr lang="pl-PL" sz="1400" i="1" dirty="0" smtClean="0"/>
              <a:t>razliku od </a:t>
            </a:r>
            <a:r>
              <a:rPr lang="pl-PL" sz="1400" i="1" dirty="0"/>
              <a:t>tzv. ti-poruka koje </a:t>
            </a:r>
            <a:r>
              <a:rPr lang="pl-PL" sz="1400" i="1" dirty="0" smtClean="0"/>
              <a:t>direktno </a:t>
            </a:r>
            <a:r>
              <a:rPr lang="pl-PL" sz="1400" i="1" dirty="0"/>
              <a:t>napadaju </a:t>
            </a:r>
            <a:r>
              <a:rPr lang="pl-PL" sz="1400" i="1" dirty="0" smtClean="0"/>
              <a:t>osobu)</a:t>
            </a:r>
            <a:endParaRPr lang="en" sz="1400" i="1" dirty="0"/>
          </a:p>
        </p:txBody>
      </p:sp>
      <p:sp>
        <p:nvSpPr>
          <p:cNvPr id="221" name="Shape 221"/>
          <p:cNvSpPr txBox="1">
            <a:spLocks noGrp="1"/>
          </p:cNvSpPr>
          <p:nvPr>
            <p:ph type="body" idx="1"/>
          </p:nvPr>
        </p:nvSpPr>
        <p:spPr>
          <a:xfrm>
            <a:off x="107504" y="1923678"/>
            <a:ext cx="2880320" cy="1584176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r>
              <a:rPr lang="sr-Latn-RS" sz="1200" dirty="0" smtClean="0"/>
              <a:t>Ako </a:t>
            </a:r>
            <a:r>
              <a:rPr lang="sr-Latn-RS" sz="1200" dirty="0"/>
              <a:t>je </a:t>
            </a:r>
            <a:r>
              <a:rPr lang="sr-Latn-RS" sz="1200" dirty="0" smtClean="0"/>
              <a:t>reč </a:t>
            </a:r>
            <a:r>
              <a:rPr lang="sr-Latn-RS" sz="1200" dirty="0"/>
              <a:t>o nepoželjnom ili problematičnom ponašanju, </a:t>
            </a:r>
            <a:r>
              <a:rPr lang="sr-Latn-RS" sz="1200" dirty="0" smtClean="0"/>
              <a:t>celovite </a:t>
            </a:r>
            <a:endParaRPr lang="en-US" sz="1200" dirty="0" smtClean="0"/>
          </a:p>
          <a:p>
            <a:pPr>
              <a:buNone/>
            </a:pPr>
            <a:r>
              <a:rPr lang="en-US" sz="1200" dirty="0" smtClean="0"/>
              <a:t>j</a:t>
            </a:r>
            <a:r>
              <a:rPr lang="sr-Latn-RS" sz="1200" dirty="0" smtClean="0"/>
              <a:t>a</a:t>
            </a:r>
            <a:r>
              <a:rPr lang="en-US" sz="1200" dirty="0" smtClean="0"/>
              <a:t>-</a:t>
            </a:r>
            <a:r>
              <a:rPr lang="sr-Latn-RS" sz="1200" dirty="0" smtClean="0"/>
              <a:t>poruke daju tri informacije: </a:t>
            </a:r>
          </a:p>
          <a:p>
            <a:r>
              <a:rPr lang="sr-Latn-RS" sz="1200" dirty="0" smtClean="0"/>
              <a:t>takvo </a:t>
            </a:r>
            <a:r>
              <a:rPr lang="sr-Latn-RS" sz="1200" dirty="0"/>
              <a:t>ponašanje </a:t>
            </a:r>
            <a:r>
              <a:rPr lang="sr-Latn-RS" sz="1200" dirty="0" smtClean="0"/>
              <a:t>predstavlja problem </a:t>
            </a:r>
            <a:r>
              <a:rPr lang="sr-Latn-RS" sz="1200" dirty="0"/>
              <a:t>za </a:t>
            </a:r>
            <a:r>
              <a:rPr lang="sr-Latn-RS" sz="1200" dirty="0" smtClean="0"/>
              <a:t>nastavnika</a:t>
            </a:r>
          </a:p>
          <a:p>
            <a:r>
              <a:rPr lang="pl-PL" sz="1200" dirty="0" smtClean="0"/>
              <a:t>št</a:t>
            </a:r>
            <a:r>
              <a:rPr lang="en-US" sz="1200" dirty="0" smtClean="0"/>
              <a:t>a</a:t>
            </a:r>
            <a:r>
              <a:rPr lang="pl-PL" sz="1200" dirty="0" smtClean="0"/>
              <a:t> </a:t>
            </a:r>
            <a:r>
              <a:rPr lang="pl-PL" sz="1200" dirty="0"/>
              <a:t>nastavnik </a:t>
            </a:r>
            <a:r>
              <a:rPr lang="pl-PL" sz="1200" dirty="0" smtClean="0"/>
              <a:t>oseća </a:t>
            </a:r>
            <a:r>
              <a:rPr lang="pl-PL" sz="1200" dirty="0"/>
              <a:t>u odnosu </a:t>
            </a:r>
            <a:r>
              <a:rPr lang="pl-PL" sz="1200" dirty="0" smtClean="0"/>
              <a:t>na </a:t>
            </a:r>
            <a:r>
              <a:rPr lang="sr-Latn-RS" sz="1200" dirty="0" smtClean="0"/>
              <a:t>taj problem</a:t>
            </a:r>
            <a:r>
              <a:rPr lang="pl-PL" sz="1200" dirty="0"/>
              <a:t> </a:t>
            </a:r>
            <a:endParaRPr lang="pl-PL" sz="1200" dirty="0" smtClean="0"/>
          </a:p>
          <a:p>
            <a:r>
              <a:rPr lang="pl-PL" sz="1200" dirty="0" smtClean="0"/>
              <a:t>zašto </a:t>
            </a:r>
            <a:r>
              <a:rPr lang="pl-PL" sz="1200" dirty="0"/>
              <a:t>je takvo ponašanje problem</a:t>
            </a:r>
            <a:endParaRPr lang="sr-Latn-RS" sz="1200" dirty="0" smtClean="0"/>
          </a:p>
          <a:p>
            <a:endParaRPr lang="sr-Latn-RS" sz="1200" dirty="0" smtClean="0"/>
          </a:p>
          <a:p>
            <a:endParaRPr lang="en" sz="1200" dirty="0"/>
          </a:p>
        </p:txBody>
      </p:sp>
      <p:sp>
        <p:nvSpPr>
          <p:cNvPr id="222" name="Shape 222"/>
          <p:cNvSpPr txBox="1">
            <a:spLocks noGrp="1"/>
          </p:cNvSpPr>
          <p:nvPr>
            <p:ph type="body" idx="2"/>
          </p:nvPr>
        </p:nvSpPr>
        <p:spPr>
          <a:xfrm>
            <a:off x="3059833" y="1923678"/>
            <a:ext cx="2880320" cy="2016224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r>
              <a:rPr lang="sr-Latn-RS" sz="1200" dirty="0" smtClean="0"/>
              <a:t>Vrlo </a:t>
            </a:r>
            <a:r>
              <a:rPr lang="sr-Latn-RS" sz="1200" dirty="0"/>
              <a:t>je važna i sposobnost </a:t>
            </a:r>
            <a:r>
              <a:rPr lang="sr-Latn-RS" sz="1200" dirty="0" smtClean="0"/>
              <a:t>formulisanja </a:t>
            </a:r>
            <a:r>
              <a:rPr lang="sr-Latn-RS" sz="1200" dirty="0"/>
              <a:t>povratne informacije jer </a:t>
            </a:r>
            <a:r>
              <a:rPr lang="sr-Latn-RS" sz="1200" dirty="0" smtClean="0"/>
              <a:t>ona primaocu </a:t>
            </a:r>
            <a:r>
              <a:rPr lang="sr-Latn-RS" sz="1200" dirty="0"/>
              <a:t>nudi priliku da se ispravi, popravi se i spozna što je u njegovu </a:t>
            </a:r>
            <a:r>
              <a:rPr lang="sr-Latn-RS" sz="1200" dirty="0" smtClean="0"/>
              <a:t>ponašanju i </a:t>
            </a:r>
            <a:r>
              <a:rPr lang="sr-Latn-RS" sz="1200" dirty="0"/>
              <a:t>djelovanju bilo </a:t>
            </a:r>
            <a:r>
              <a:rPr lang="sr-Latn-RS" sz="1200" dirty="0" smtClean="0"/>
              <a:t>dobro</a:t>
            </a:r>
          </a:p>
          <a:p>
            <a:pPr lvl="0"/>
            <a:r>
              <a:rPr lang="sr-Latn-RS" sz="1200" dirty="0"/>
              <a:t>Opisati ponašanje</a:t>
            </a:r>
            <a:endParaRPr lang="en" sz="1200" dirty="0"/>
          </a:p>
          <a:p>
            <a:r>
              <a:rPr lang="sr-Latn-RS" sz="1200" dirty="0"/>
              <a:t>I</a:t>
            </a:r>
            <a:r>
              <a:rPr lang="sr-Latn-RS" sz="1200" dirty="0" smtClean="0"/>
              <a:t>zraziti vlastite osećaje</a:t>
            </a:r>
          </a:p>
          <a:p>
            <a:r>
              <a:rPr lang="sr-Latn-RS" sz="1200" dirty="0" smtClean="0"/>
              <a:t>Navesti razloge</a:t>
            </a:r>
          </a:p>
          <a:p>
            <a:r>
              <a:rPr lang="sr-Latn-RS" sz="1200" dirty="0" smtClean="0"/>
              <a:t>Formulisati realan zahtev</a:t>
            </a:r>
          </a:p>
          <a:p>
            <a:endParaRPr lang="sr-Latn-RS" sz="1200" dirty="0" smtClean="0"/>
          </a:p>
        </p:txBody>
      </p:sp>
      <p:sp>
        <p:nvSpPr>
          <p:cNvPr id="223" name="Shape 223"/>
          <p:cNvSpPr txBox="1">
            <a:spLocks noGrp="1"/>
          </p:cNvSpPr>
          <p:nvPr>
            <p:ph type="body" idx="3"/>
          </p:nvPr>
        </p:nvSpPr>
        <p:spPr>
          <a:xfrm>
            <a:off x="5990727" y="1923678"/>
            <a:ext cx="2631900" cy="144016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lang="en" b="1" dirty="0"/>
          </a:p>
          <a:p>
            <a:pPr lvl="0" rtl="0">
              <a:spcBef>
                <a:spcPts val="0"/>
              </a:spcBef>
              <a:buNone/>
            </a:pPr>
            <a:r>
              <a:rPr lang="en" sz="1200" dirty="0" smtClean="0"/>
              <a:t>. </a:t>
            </a:r>
            <a:endParaRPr lang="en" sz="1200" dirty="0"/>
          </a:p>
          <a:p>
            <a:pPr lvl="0" rtl="0">
              <a:spcBef>
                <a:spcPts val="0"/>
              </a:spcBef>
              <a:buNone/>
            </a:pPr>
            <a:endParaRPr sz="1200" dirty="0"/>
          </a:p>
        </p:txBody>
      </p:sp>
      <p:sp>
        <p:nvSpPr>
          <p:cNvPr id="224" name="Shape 224"/>
          <p:cNvSpPr txBox="1">
            <a:spLocks noGrp="1"/>
          </p:cNvSpPr>
          <p:nvPr>
            <p:ph type="body" idx="1"/>
          </p:nvPr>
        </p:nvSpPr>
        <p:spPr>
          <a:xfrm>
            <a:off x="179512" y="3867894"/>
            <a:ext cx="2919932" cy="1088976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buNone/>
            </a:pPr>
            <a:r>
              <a:rPr lang="sr-Latn-RS" sz="1200" u="sng" dirty="0" smtClean="0"/>
              <a:t>Primer 1:</a:t>
            </a:r>
            <a:endParaRPr lang="sr-Latn-RS" sz="1200" u="sng" dirty="0"/>
          </a:p>
          <a:p>
            <a:r>
              <a:rPr lang="nn-NO" sz="1200" i="1" dirty="0">
                <a:solidFill>
                  <a:srgbClr val="FFFF00"/>
                </a:solidFill>
              </a:rPr>
              <a:t>Kad me prekidaš za </a:t>
            </a:r>
            <a:r>
              <a:rPr lang="nn-NO" sz="1200" i="1" dirty="0" smtClean="0">
                <a:solidFill>
                  <a:srgbClr val="FFFF00"/>
                </a:solidFill>
              </a:rPr>
              <a:t>vreme </a:t>
            </a:r>
            <a:r>
              <a:rPr lang="nn-NO" sz="1200" i="1" dirty="0">
                <a:solidFill>
                  <a:srgbClr val="FFFF00"/>
                </a:solidFill>
              </a:rPr>
              <a:t>izlaganja to mi smeta jer time ometaš i mene i</a:t>
            </a:r>
          </a:p>
          <a:p>
            <a:pPr>
              <a:buNone/>
            </a:pPr>
            <a:r>
              <a:rPr lang="sr-Latn-RS" sz="1200" i="1" dirty="0">
                <a:solidFill>
                  <a:srgbClr val="FFFF00"/>
                </a:solidFill>
              </a:rPr>
              <a:t>druge dok radimo i stoga bih </a:t>
            </a:r>
            <a:r>
              <a:rPr lang="sr-Latn-RS" sz="1200" i="1" dirty="0" smtClean="0">
                <a:solidFill>
                  <a:srgbClr val="FFFF00"/>
                </a:solidFill>
              </a:rPr>
              <a:t>želela </a:t>
            </a:r>
            <a:r>
              <a:rPr lang="sr-Latn-RS" sz="1200" i="1" dirty="0">
                <a:solidFill>
                  <a:srgbClr val="FFFF00"/>
                </a:solidFill>
              </a:rPr>
              <a:t>da, ako nešto želiš </a:t>
            </a:r>
            <a:r>
              <a:rPr lang="sr-Latn-RS" sz="1200" i="1" dirty="0" smtClean="0">
                <a:solidFill>
                  <a:srgbClr val="FFFF00"/>
                </a:solidFill>
              </a:rPr>
              <a:t>da kažeš, </a:t>
            </a:r>
            <a:r>
              <a:rPr lang="sr-Latn-RS" sz="1200" i="1" dirty="0">
                <a:solidFill>
                  <a:srgbClr val="FFFF00"/>
                </a:solidFill>
              </a:rPr>
              <a:t>digneš ruku.</a:t>
            </a:r>
            <a:endParaRPr lang="en" sz="1200" dirty="0">
              <a:solidFill>
                <a:srgbClr val="FFFF00"/>
              </a:solidFill>
            </a:endParaRPr>
          </a:p>
        </p:txBody>
      </p:sp>
      <p:sp>
        <p:nvSpPr>
          <p:cNvPr id="226" name="Shape 226"/>
          <p:cNvSpPr txBox="1">
            <a:spLocks noGrp="1"/>
          </p:cNvSpPr>
          <p:nvPr>
            <p:ph type="body" idx="3"/>
          </p:nvPr>
        </p:nvSpPr>
        <p:spPr>
          <a:xfrm>
            <a:off x="3779913" y="3867894"/>
            <a:ext cx="5184576" cy="1088976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r>
              <a:rPr lang="sr-Latn-RS" sz="1200" i="1" u="sng" dirty="0" smtClean="0"/>
              <a:t>Primer 2</a:t>
            </a:r>
            <a:r>
              <a:rPr lang="sr-Latn-RS" sz="1200" i="1" dirty="0" smtClean="0"/>
              <a:t>:</a:t>
            </a:r>
          </a:p>
          <a:p>
            <a:r>
              <a:rPr lang="sr-Latn-RS" sz="1200" i="1" dirty="0" smtClean="0">
                <a:solidFill>
                  <a:srgbClr val="FFFF00"/>
                </a:solidFill>
              </a:rPr>
              <a:t>Tvoj </a:t>
            </a:r>
            <a:r>
              <a:rPr lang="sr-Latn-RS" sz="1200" i="1" dirty="0">
                <a:solidFill>
                  <a:srgbClr val="FFFF00"/>
                </a:solidFill>
              </a:rPr>
              <a:t>rad i prezentacija koju si imao/la čine me ponosnom/zadovoljnom </a:t>
            </a:r>
            <a:r>
              <a:rPr lang="sr-Latn-RS" sz="1200" i="1" dirty="0" smtClean="0">
                <a:solidFill>
                  <a:srgbClr val="FFFF00"/>
                </a:solidFill>
              </a:rPr>
              <a:t>jer ukazuju </a:t>
            </a:r>
            <a:r>
              <a:rPr lang="sr-Latn-RS" sz="1200" i="1" dirty="0">
                <a:solidFill>
                  <a:srgbClr val="FFFF00"/>
                </a:solidFill>
              </a:rPr>
              <a:t>na trud koji si uložio/la u prikupljanje materijala i njegovu obradu</a:t>
            </a:r>
            <a:r>
              <a:rPr lang="sr-Latn-RS" sz="1200" i="1" dirty="0" smtClean="0">
                <a:solidFill>
                  <a:srgbClr val="FFFF00"/>
                </a:solidFill>
              </a:rPr>
              <a:t>.</a:t>
            </a:r>
          </a:p>
          <a:p>
            <a:r>
              <a:rPr lang="sr-Latn-RS" sz="1200" i="1" dirty="0" smtClean="0">
                <a:solidFill>
                  <a:srgbClr val="FFFF00"/>
                </a:solidFill>
              </a:rPr>
              <a:t> Sledeći put samo pokušaj  sporije izlagati:</a:t>
            </a:r>
            <a:r>
              <a:rPr lang="it-IT" sz="1200" i="1" dirty="0" smtClean="0">
                <a:solidFill>
                  <a:srgbClr val="FFFF00"/>
                </a:solidFill>
              </a:rPr>
              <a:t> </a:t>
            </a:r>
            <a:r>
              <a:rPr lang="it-IT" sz="1200" i="1" dirty="0">
                <a:solidFill>
                  <a:srgbClr val="FFFF00"/>
                </a:solidFill>
              </a:rPr>
              <a:t>prebrzo si govorio/la.</a:t>
            </a:r>
            <a:endParaRPr sz="1200" dirty="0">
              <a:solidFill>
                <a:srgbClr val="FFFF00"/>
              </a:solidFill>
            </a:endParaRPr>
          </a:p>
        </p:txBody>
      </p:sp>
      <p:sp>
        <p:nvSpPr>
          <p:cNvPr id="227" name="Shape 227"/>
          <p:cNvSpPr/>
          <p:nvPr/>
        </p:nvSpPr>
        <p:spPr>
          <a:xfrm>
            <a:off x="4141750" y="42383"/>
            <a:ext cx="788694" cy="657159"/>
          </a:xfrm>
          <a:custGeom>
            <a:avLst/>
            <a:gdLst/>
            <a:ahLst/>
            <a:cxnLst/>
            <a:rect l="0" t="0" r="0" b="0"/>
            <a:pathLst>
              <a:path w="67641" h="69056" extrusionOk="0">
                <a:moveTo>
                  <a:pt x="49622" y="2736"/>
                </a:moveTo>
                <a:lnTo>
                  <a:pt x="49622" y="2736"/>
                </a:lnTo>
                <a:lnTo>
                  <a:pt x="49622" y="2736"/>
                </a:lnTo>
                <a:close/>
                <a:moveTo>
                  <a:pt x="59622" y="55565"/>
                </a:moveTo>
                <a:lnTo>
                  <a:pt x="59622" y="55565"/>
                </a:lnTo>
                <a:lnTo>
                  <a:pt x="59622" y="55565"/>
                </a:lnTo>
                <a:close/>
                <a:moveTo>
                  <a:pt x="35471" y="0"/>
                </a:moveTo>
                <a:lnTo>
                  <a:pt x="34433" y="95"/>
                </a:lnTo>
                <a:lnTo>
                  <a:pt x="33584" y="189"/>
                </a:lnTo>
                <a:lnTo>
                  <a:pt x="32735" y="378"/>
                </a:lnTo>
                <a:lnTo>
                  <a:pt x="32169" y="566"/>
                </a:lnTo>
                <a:lnTo>
                  <a:pt x="31509" y="472"/>
                </a:lnTo>
                <a:lnTo>
                  <a:pt x="30754" y="472"/>
                </a:lnTo>
                <a:lnTo>
                  <a:pt x="29339" y="566"/>
                </a:lnTo>
                <a:lnTo>
                  <a:pt x="27830" y="849"/>
                </a:lnTo>
                <a:lnTo>
                  <a:pt x="26320" y="1321"/>
                </a:lnTo>
                <a:lnTo>
                  <a:pt x="24811" y="1981"/>
                </a:lnTo>
                <a:lnTo>
                  <a:pt x="23207" y="2736"/>
                </a:lnTo>
                <a:lnTo>
                  <a:pt x="21698" y="3585"/>
                </a:lnTo>
                <a:lnTo>
                  <a:pt x="20188" y="4623"/>
                </a:lnTo>
                <a:lnTo>
                  <a:pt x="18679" y="5661"/>
                </a:lnTo>
                <a:lnTo>
                  <a:pt x="17170" y="6793"/>
                </a:lnTo>
                <a:lnTo>
                  <a:pt x="15754" y="8019"/>
                </a:lnTo>
                <a:lnTo>
                  <a:pt x="14434" y="9151"/>
                </a:lnTo>
                <a:lnTo>
                  <a:pt x="11981" y="11510"/>
                </a:lnTo>
                <a:lnTo>
                  <a:pt x="10000" y="13774"/>
                </a:lnTo>
                <a:lnTo>
                  <a:pt x="7736" y="16981"/>
                </a:lnTo>
                <a:lnTo>
                  <a:pt x="8019" y="16321"/>
                </a:lnTo>
                <a:lnTo>
                  <a:pt x="8302" y="15660"/>
                </a:lnTo>
                <a:lnTo>
                  <a:pt x="7736" y="16604"/>
                </a:lnTo>
                <a:lnTo>
                  <a:pt x="7075" y="17642"/>
                </a:lnTo>
                <a:lnTo>
                  <a:pt x="7170" y="17830"/>
                </a:lnTo>
                <a:lnTo>
                  <a:pt x="6509" y="18868"/>
                </a:lnTo>
                <a:lnTo>
                  <a:pt x="7075" y="17359"/>
                </a:lnTo>
                <a:lnTo>
                  <a:pt x="6132" y="19057"/>
                </a:lnTo>
                <a:lnTo>
                  <a:pt x="5189" y="20849"/>
                </a:lnTo>
                <a:lnTo>
                  <a:pt x="4434" y="22736"/>
                </a:lnTo>
                <a:lnTo>
                  <a:pt x="3679" y="24622"/>
                </a:lnTo>
                <a:lnTo>
                  <a:pt x="2453" y="28490"/>
                </a:lnTo>
                <a:lnTo>
                  <a:pt x="1321" y="32169"/>
                </a:lnTo>
                <a:lnTo>
                  <a:pt x="1509" y="32264"/>
                </a:lnTo>
                <a:lnTo>
                  <a:pt x="1604" y="32453"/>
                </a:lnTo>
                <a:lnTo>
                  <a:pt x="1604" y="32641"/>
                </a:lnTo>
                <a:lnTo>
                  <a:pt x="1509" y="32924"/>
                </a:lnTo>
                <a:lnTo>
                  <a:pt x="1226" y="33396"/>
                </a:lnTo>
                <a:lnTo>
                  <a:pt x="1038" y="33585"/>
                </a:lnTo>
                <a:lnTo>
                  <a:pt x="1038" y="33773"/>
                </a:lnTo>
                <a:lnTo>
                  <a:pt x="1038" y="35000"/>
                </a:lnTo>
                <a:lnTo>
                  <a:pt x="849" y="36132"/>
                </a:lnTo>
                <a:lnTo>
                  <a:pt x="660" y="37358"/>
                </a:lnTo>
                <a:lnTo>
                  <a:pt x="472" y="38867"/>
                </a:lnTo>
                <a:lnTo>
                  <a:pt x="283" y="38301"/>
                </a:lnTo>
                <a:lnTo>
                  <a:pt x="94" y="39811"/>
                </a:lnTo>
                <a:lnTo>
                  <a:pt x="0" y="41509"/>
                </a:lnTo>
                <a:lnTo>
                  <a:pt x="94" y="43301"/>
                </a:lnTo>
                <a:lnTo>
                  <a:pt x="283" y="44056"/>
                </a:lnTo>
                <a:lnTo>
                  <a:pt x="472" y="44622"/>
                </a:lnTo>
                <a:lnTo>
                  <a:pt x="566" y="45660"/>
                </a:lnTo>
                <a:lnTo>
                  <a:pt x="755" y="46792"/>
                </a:lnTo>
                <a:lnTo>
                  <a:pt x="1226" y="48962"/>
                </a:lnTo>
                <a:lnTo>
                  <a:pt x="1981" y="51037"/>
                </a:lnTo>
                <a:lnTo>
                  <a:pt x="2924" y="53112"/>
                </a:lnTo>
                <a:lnTo>
                  <a:pt x="4057" y="55094"/>
                </a:lnTo>
                <a:lnTo>
                  <a:pt x="5283" y="56980"/>
                </a:lnTo>
                <a:lnTo>
                  <a:pt x="6698" y="58678"/>
                </a:lnTo>
                <a:lnTo>
                  <a:pt x="8113" y="60282"/>
                </a:lnTo>
                <a:lnTo>
                  <a:pt x="9056" y="61131"/>
                </a:lnTo>
                <a:lnTo>
                  <a:pt x="10000" y="61980"/>
                </a:lnTo>
                <a:lnTo>
                  <a:pt x="11038" y="62829"/>
                </a:lnTo>
                <a:lnTo>
                  <a:pt x="12075" y="63584"/>
                </a:lnTo>
                <a:lnTo>
                  <a:pt x="14339" y="64905"/>
                </a:lnTo>
                <a:lnTo>
                  <a:pt x="16604" y="66131"/>
                </a:lnTo>
                <a:lnTo>
                  <a:pt x="19056" y="67169"/>
                </a:lnTo>
                <a:lnTo>
                  <a:pt x="21509" y="67923"/>
                </a:lnTo>
                <a:lnTo>
                  <a:pt x="24056" y="68584"/>
                </a:lnTo>
                <a:lnTo>
                  <a:pt x="26603" y="69055"/>
                </a:lnTo>
                <a:lnTo>
                  <a:pt x="27830" y="69055"/>
                </a:lnTo>
                <a:lnTo>
                  <a:pt x="30188" y="68867"/>
                </a:lnTo>
                <a:lnTo>
                  <a:pt x="33113" y="68678"/>
                </a:lnTo>
                <a:lnTo>
                  <a:pt x="36509" y="68301"/>
                </a:lnTo>
                <a:lnTo>
                  <a:pt x="39811" y="67923"/>
                </a:lnTo>
                <a:lnTo>
                  <a:pt x="42735" y="67452"/>
                </a:lnTo>
                <a:lnTo>
                  <a:pt x="44905" y="66980"/>
                </a:lnTo>
                <a:lnTo>
                  <a:pt x="45565" y="66791"/>
                </a:lnTo>
                <a:lnTo>
                  <a:pt x="45943" y="66508"/>
                </a:lnTo>
                <a:lnTo>
                  <a:pt x="47358" y="65942"/>
                </a:lnTo>
                <a:lnTo>
                  <a:pt x="48018" y="65565"/>
                </a:lnTo>
                <a:lnTo>
                  <a:pt x="48678" y="65188"/>
                </a:lnTo>
                <a:lnTo>
                  <a:pt x="47924" y="65471"/>
                </a:lnTo>
                <a:lnTo>
                  <a:pt x="51509" y="62924"/>
                </a:lnTo>
                <a:lnTo>
                  <a:pt x="53301" y="61508"/>
                </a:lnTo>
                <a:lnTo>
                  <a:pt x="55093" y="59905"/>
                </a:lnTo>
                <a:lnTo>
                  <a:pt x="55093" y="59905"/>
                </a:lnTo>
                <a:lnTo>
                  <a:pt x="54810" y="60376"/>
                </a:lnTo>
                <a:lnTo>
                  <a:pt x="54339" y="60754"/>
                </a:lnTo>
                <a:lnTo>
                  <a:pt x="55376" y="59999"/>
                </a:lnTo>
                <a:lnTo>
                  <a:pt x="56320" y="59056"/>
                </a:lnTo>
                <a:lnTo>
                  <a:pt x="57075" y="58395"/>
                </a:lnTo>
                <a:lnTo>
                  <a:pt x="57169" y="58207"/>
                </a:lnTo>
                <a:lnTo>
                  <a:pt x="57075" y="58207"/>
                </a:lnTo>
                <a:lnTo>
                  <a:pt x="57924" y="57546"/>
                </a:lnTo>
                <a:lnTo>
                  <a:pt x="58678" y="56697"/>
                </a:lnTo>
                <a:lnTo>
                  <a:pt x="59339" y="55754"/>
                </a:lnTo>
                <a:lnTo>
                  <a:pt x="59905" y="54905"/>
                </a:lnTo>
                <a:lnTo>
                  <a:pt x="59716" y="54999"/>
                </a:lnTo>
                <a:lnTo>
                  <a:pt x="59622" y="54999"/>
                </a:lnTo>
                <a:lnTo>
                  <a:pt x="59810" y="54622"/>
                </a:lnTo>
                <a:lnTo>
                  <a:pt x="59150" y="55565"/>
                </a:lnTo>
                <a:lnTo>
                  <a:pt x="59527" y="55094"/>
                </a:lnTo>
                <a:lnTo>
                  <a:pt x="59433" y="55377"/>
                </a:lnTo>
                <a:lnTo>
                  <a:pt x="58867" y="56037"/>
                </a:lnTo>
                <a:lnTo>
                  <a:pt x="59056" y="55660"/>
                </a:lnTo>
                <a:lnTo>
                  <a:pt x="59056" y="55660"/>
                </a:lnTo>
                <a:lnTo>
                  <a:pt x="58678" y="56037"/>
                </a:lnTo>
                <a:lnTo>
                  <a:pt x="59810" y="54339"/>
                </a:lnTo>
                <a:lnTo>
                  <a:pt x="60282" y="53490"/>
                </a:lnTo>
                <a:lnTo>
                  <a:pt x="60282" y="53301"/>
                </a:lnTo>
                <a:lnTo>
                  <a:pt x="60188" y="53395"/>
                </a:lnTo>
                <a:lnTo>
                  <a:pt x="60188" y="53395"/>
                </a:lnTo>
                <a:lnTo>
                  <a:pt x="60565" y="52924"/>
                </a:lnTo>
                <a:lnTo>
                  <a:pt x="61037" y="52452"/>
                </a:lnTo>
                <a:lnTo>
                  <a:pt x="61886" y="51509"/>
                </a:lnTo>
                <a:lnTo>
                  <a:pt x="61508" y="52452"/>
                </a:lnTo>
                <a:lnTo>
                  <a:pt x="60848" y="53584"/>
                </a:lnTo>
                <a:lnTo>
                  <a:pt x="59622" y="55565"/>
                </a:lnTo>
                <a:lnTo>
                  <a:pt x="60376" y="54528"/>
                </a:lnTo>
                <a:lnTo>
                  <a:pt x="60942" y="53678"/>
                </a:lnTo>
                <a:lnTo>
                  <a:pt x="61980" y="51792"/>
                </a:lnTo>
                <a:lnTo>
                  <a:pt x="61886" y="51886"/>
                </a:lnTo>
                <a:lnTo>
                  <a:pt x="61886" y="51697"/>
                </a:lnTo>
                <a:lnTo>
                  <a:pt x="62169" y="51037"/>
                </a:lnTo>
                <a:lnTo>
                  <a:pt x="62735" y="49999"/>
                </a:lnTo>
                <a:lnTo>
                  <a:pt x="61508" y="51603"/>
                </a:lnTo>
                <a:lnTo>
                  <a:pt x="61603" y="51037"/>
                </a:lnTo>
                <a:lnTo>
                  <a:pt x="61697" y="50377"/>
                </a:lnTo>
                <a:lnTo>
                  <a:pt x="62169" y="48962"/>
                </a:lnTo>
                <a:lnTo>
                  <a:pt x="62829" y="47358"/>
                </a:lnTo>
                <a:lnTo>
                  <a:pt x="63678" y="45565"/>
                </a:lnTo>
                <a:lnTo>
                  <a:pt x="65376" y="42169"/>
                </a:lnTo>
                <a:lnTo>
                  <a:pt x="66131" y="40660"/>
                </a:lnTo>
                <a:lnTo>
                  <a:pt x="66697" y="39339"/>
                </a:lnTo>
                <a:lnTo>
                  <a:pt x="66603" y="39528"/>
                </a:lnTo>
                <a:lnTo>
                  <a:pt x="66697" y="39056"/>
                </a:lnTo>
                <a:lnTo>
                  <a:pt x="66791" y="38962"/>
                </a:lnTo>
                <a:lnTo>
                  <a:pt x="66791" y="39056"/>
                </a:lnTo>
                <a:lnTo>
                  <a:pt x="66886" y="38584"/>
                </a:lnTo>
                <a:lnTo>
                  <a:pt x="66791" y="38867"/>
                </a:lnTo>
                <a:lnTo>
                  <a:pt x="66980" y="38207"/>
                </a:lnTo>
                <a:lnTo>
                  <a:pt x="67169" y="37264"/>
                </a:lnTo>
                <a:lnTo>
                  <a:pt x="67263" y="36415"/>
                </a:lnTo>
                <a:lnTo>
                  <a:pt x="67357" y="36509"/>
                </a:lnTo>
                <a:lnTo>
                  <a:pt x="67452" y="36509"/>
                </a:lnTo>
                <a:lnTo>
                  <a:pt x="67546" y="35943"/>
                </a:lnTo>
                <a:lnTo>
                  <a:pt x="67546" y="34811"/>
                </a:lnTo>
                <a:lnTo>
                  <a:pt x="67640" y="31037"/>
                </a:lnTo>
                <a:lnTo>
                  <a:pt x="67640" y="28490"/>
                </a:lnTo>
                <a:lnTo>
                  <a:pt x="67546" y="27736"/>
                </a:lnTo>
                <a:lnTo>
                  <a:pt x="67546" y="27547"/>
                </a:lnTo>
                <a:lnTo>
                  <a:pt x="67452" y="27547"/>
                </a:lnTo>
                <a:lnTo>
                  <a:pt x="67074" y="26792"/>
                </a:lnTo>
                <a:lnTo>
                  <a:pt x="66791" y="25660"/>
                </a:lnTo>
                <a:lnTo>
                  <a:pt x="66508" y="24528"/>
                </a:lnTo>
                <a:lnTo>
                  <a:pt x="66414" y="23585"/>
                </a:lnTo>
                <a:lnTo>
                  <a:pt x="66320" y="23679"/>
                </a:lnTo>
                <a:lnTo>
                  <a:pt x="66320" y="23490"/>
                </a:lnTo>
                <a:lnTo>
                  <a:pt x="65942" y="22924"/>
                </a:lnTo>
                <a:lnTo>
                  <a:pt x="65565" y="22358"/>
                </a:lnTo>
                <a:lnTo>
                  <a:pt x="64527" y="21132"/>
                </a:lnTo>
                <a:lnTo>
                  <a:pt x="63584" y="19906"/>
                </a:lnTo>
                <a:lnTo>
                  <a:pt x="63207" y="19340"/>
                </a:lnTo>
                <a:lnTo>
                  <a:pt x="63018" y="18774"/>
                </a:lnTo>
                <a:lnTo>
                  <a:pt x="63112" y="18962"/>
                </a:lnTo>
                <a:lnTo>
                  <a:pt x="63301" y="19057"/>
                </a:lnTo>
                <a:lnTo>
                  <a:pt x="63301" y="19057"/>
                </a:lnTo>
                <a:lnTo>
                  <a:pt x="63207" y="18868"/>
                </a:lnTo>
                <a:lnTo>
                  <a:pt x="62923" y="18491"/>
                </a:lnTo>
                <a:lnTo>
                  <a:pt x="61980" y="17453"/>
                </a:lnTo>
                <a:lnTo>
                  <a:pt x="61037" y="16509"/>
                </a:lnTo>
                <a:lnTo>
                  <a:pt x="61037" y="16698"/>
                </a:lnTo>
                <a:lnTo>
                  <a:pt x="61037" y="16887"/>
                </a:lnTo>
                <a:lnTo>
                  <a:pt x="60093" y="15943"/>
                </a:lnTo>
                <a:lnTo>
                  <a:pt x="60376" y="16321"/>
                </a:lnTo>
                <a:lnTo>
                  <a:pt x="59527" y="15377"/>
                </a:lnTo>
                <a:lnTo>
                  <a:pt x="59056" y="14906"/>
                </a:lnTo>
                <a:lnTo>
                  <a:pt x="59244" y="14906"/>
                </a:lnTo>
                <a:lnTo>
                  <a:pt x="59905" y="15472"/>
                </a:lnTo>
                <a:lnTo>
                  <a:pt x="59905" y="15472"/>
                </a:lnTo>
                <a:lnTo>
                  <a:pt x="57641" y="13396"/>
                </a:lnTo>
                <a:lnTo>
                  <a:pt x="58112" y="13868"/>
                </a:lnTo>
                <a:lnTo>
                  <a:pt x="56886" y="13019"/>
                </a:lnTo>
                <a:lnTo>
                  <a:pt x="55754" y="12453"/>
                </a:lnTo>
                <a:lnTo>
                  <a:pt x="56603" y="13113"/>
                </a:lnTo>
                <a:lnTo>
                  <a:pt x="57452" y="13774"/>
                </a:lnTo>
                <a:lnTo>
                  <a:pt x="58961" y="15283"/>
                </a:lnTo>
                <a:lnTo>
                  <a:pt x="60376" y="16604"/>
                </a:lnTo>
                <a:lnTo>
                  <a:pt x="61225" y="17264"/>
                </a:lnTo>
                <a:lnTo>
                  <a:pt x="62074" y="17925"/>
                </a:lnTo>
                <a:lnTo>
                  <a:pt x="62074" y="17925"/>
                </a:lnTo>
                <a:lnTo>
                  <a:pt x="61414" y="17547"/>
                </a:lnTo>
                <a:lnTo>
                  <a:pt x="60659" y="16981"/>
                </a:lnTo>
                <a:lnTo>
                  <a:pt x="60754" y="17264"/>
                </a:lnTo>
                <a:lnTo>
                  <a:pt x="60942" y="17642"/>
                </a:lnTo>
                <a:lnTo>
                  <a:pt x="61980" y="19151"/>
                </a:lnTo>
                <a:lnTo>
                  <a:pt x="63301" y="20943"/>
                </a:lnTo>
                <a:lnTo>
                  <a:pt x="63207" y="20943"/>
                </a:lnTo>
                <a:lnTo>
                  <a:pt x="63395" y="21038"/>
                </a:lnTo>
                <a:lnTo>
                  <a:pt x="63490" y="21321"/>
                </a:lnTo>
                <a:lnTo>
                  <a:pt x="63678" y="21604"/>
                </a:lnTo>
                <a:lnTo>
                  <a:pt x="63773" y="21698"/>
                </a:lnTo>
                <a:lnTo>
                  <a:pt x="63584" y="21321"/>
                </a:lnTo>
                <a:lnTo>
                  <a:pt x="63584" y="21321"/>
                </a:lnTo>
                <a:lnTo>
                  <a:pt x="64244" y="22170"/>
                </a:lnTo>
                <a:lnTo>
                  <a:pt x="64716" y="22641"/>
                </a:lnTo>
                <a:lnTo>
                  <a:pt x="64905" y="22830"/>
                </a:lnTo>
                <a:lnTo>
                  <a:pt x="64999" y="22830"/>
                </a:lnTo>
                <a:lnTo>
                  <a:pt x="64999" y="22641"/>
                </a:lnTo>
                <a:lnTo>
                  <a:pt x="64905" y="22358"/>
                </a:lnTo>
                <a:lnTo>
                  <a:pt x="65282" y="23207"/>
                </a:lnTo>
                <a:lnTo>
                  <a:pt x="65565" y="24056"/>
                </a:lnTo>
                <a:lnTo>
                  <a:pt x="66225" y="25943"/>
                </a:lnTo>
                <a:lnTo>
                  <a:pt x="66697" y="27830"/>
                </a:lnTo>
                <a:lnTo>
                  <a:pt x="66886" y="28490"/>
                </a:lnTo>
                <a:lnTo>
                  <a:pt x="66980" y="28868"/>
                </a:lnTo>
                <a:lnTo>
                  <a:pt x="66886" y="28962"/>
                </a:lnTo>
                <a:lnTo>
                  <a:pt x="66697" y="28679"/>
                </a:lnTo>
                <a:lnTo>
                  <a:pt x="66697" y="29245"/>
                </a:lnTo>
                <a:lnTo>
                  <a:pt x="66791" y="29905"/>
                </a:lnTo>
                <a:lnTo>
                  <a:pt x="66886" y="29905"/>
                </a:lnTo>
                <a:lnTo>
                  <a:pt x="66886" y="30094"/>
                </a:lnTo>
                <a:lnTo>
                  <a:pt x="66886" y="30566"/>
                </a:lnTo>
                <a:lnTo>
                  <a:pt x="66697" y="30377"/>
                </a:lnTo>
                <a:lnTo>
                  <a:pt x="66603" y="30188"/>
                </a:lnTo>
                <a:lnTo>
                  <a:pt x="66603" y="30094"/>
                </a:lnTo>
                <a:lnTo>
                  <a:pt x="66697" y="29905"/>
                </a:lnTo>
                <a:lnTo>
                  <a:pt x="66508" y="28679"/>
                </a:lnTo>
                <a:lnTo>
                  <a:pt x="66225" y="27358"/>
                </a:lnTo>
                <a:lnTo>
                  <a:pt x="66603" y="30283"/>
                </a:lnTo>
                <a:lnTo>
                  <a:pt x="66697" y="31792"/>
                </a:lnTo>
                <a:lnTo>
                  <a:pt x="66697" y="33302"/>
                </a:lnTo>
                <a:lnTo>
                  <a:pt x="66603" y="34717"/>
                </a:lnTo>
                <a:lnTo>
                  <a:pt x="66414" y="36226"/>
                </a:lnTo>
                <a:lnTo>
                  <a:pt x="66131" y="37547"/>
                </a:lnTo>
                <a:lnTo>
                  <a:pt x="65659" y="38962"/>
                </a:lnTo>
                <a:lnTo>
                  <a:pt x="65848" y="38584"/>
                </a:lnTo>
                <a:lnTo>
                  <a:pt x="65942" y="38584"/>
                </a:lnTo>
                <a:lnTo>
                  <a:pt x="65848" y="39245"/>
                </a:lnTo>
                <a:lnTo>
                  <a:pt x="65565" y="40188"/>
                </a:lnTo>
                <a:lnTo>
                  <a:pt x="65471" y="40471"/>
                </a:lnTo>
                <a:lnTo>
                  <a:pt x="65282" y="40660"/>
                </a:lnTo>
                <a:lnTo>
                  <a:pt x="65282" y="40566"/>
                </a:lnTo>
                <a:lnTo>
                  <a:pt x="65093" y="41132"/>
                </a:lnTo>
                <a:lnTo>
                  <a:pt x="64433" y="43018"/>
                </a:lnTo>
                <a:lnTo>
                  <a:pt x="63678" y="45282"/>
                </a:lnTo>
                <a:lnTo>
                  <a:pt x="62735" y="47264"/>
                </a:lnTo>
                <a:lnTo>
                  <a:pt x="61697" y="49056"/>
                </a:lnTo>
                <a:lnTo>
                  <a:pt x="60659" y="50943"/>
                </a:lnTo>
                <a:lnTo>
                  <a:pt x="59433" y="52735"/>
                </a:lnTo>
                <a:lnTo>
                  <a:pt x="58207" y="54433"/>
                </a:lnTo>
                <a:lnTo>
                  <a:pt x="56886" y="56037"/>
                </a:lnTo>
                <a:lnTo>
                  <a:pt x="55376" y="57641"/>
                </a:lnTo>
                <a:lnTo>
                  <a:pt x="53867" y="59150"/>
                </a:lnTo>
                <a:lnTo>
                  <a:pt x="52169" y="60376"/>
                </a:lnTo>
                <a:lnTo>
                  <a:pt x="48961" y="62452"/>
                </a:lnTo>
                <a:lnTo>
                  <a:pt x="44528" y="65282"/>
                </a:lnTo>
                <a:lnTo>
                  <a:pt x="44622" y="65188"/>
                </a:lnTo>
                <a:lnTo>
                  <a:pt x="44716" y="65093"/>
                </a:lnTo>
                <a:lnTo>
                  <a:pt x="45094" y="64810"/>
                </a:lnTo>
                <a:lnTo>
                  <a:pt x="45660" y="64527"/>
                </a:lnTo>
                <a:lnTo>
                  <a:pt x="43867" y="65376"/>
                </a:lnTo>
                <a:lnTo>
                  <a:pt x="43113" y="65754"/>
                </a:lnTo>
                <a:lnTo>
                  <a:pt x="42924" y="65754"/>
                </a:lnTo>
                <a:lnTo>
                  <a:pt x="43113" y="65659"/>
                </a:lnTo>
                <a:lnTo>
                  <a:pt x="41603" y="66037"/>
                </a:lnTo>
                <a:lnTo>
                  <a:pt x="39999" y="66320"/>
                </a:lnTo>
                <a:lnTo>
                  <a:pt x="38396" y="66508"/>
                </a:lnTo>
                <a:lnTo>
                  <a:pt x="36792" y="66697"/>
                </a:lnTo>
                <a:lnTo>
                  <a:pt x="33584" y="66980"/>
                </a:lnTo>
                <a:lnTo>
                  <a:pt x="32169" y="67169"/>
                </a:lnTo>
                <a:lnTo>
                  <a:pt x="30754" y="67357"/>
                </a:lnTo>
                <a:lnTo>
                  <a:pt x="30094" y="67357"/>
                </a:lnTo>
                <a:lnTo>
                  <a:pt x="29339" y="67263"/>
                </a:lnTo>
                <a:lnTo>
                  <a:pt x="27830" y="66886"/>
                </a:lnTo>
                <a:lnTo>
                  <a:pt x="26415" y="66508"/>
                </a:lnTo>
                <a:lnTo>
                  <a:pt x="25754" y="66414"/>
                </a:lnTo>
                <a:lnTo>
                  <a:pt x="25094" y="66414"/>
                </a:lnTo>
                <a:lnTo>
                  <a:pt x="25566" y="66980"/>
                </a:lnTo>
                <a:lnTo>
                  <a:pt x="25471" y="67074"/>
                </a:lnTo>
                <a:lnTo>
                  <a:pt x="25188" y="66980"/>
                </a:lnTo>
                <a:lnTo>
                  <a:pt x="24339" y="66791"/>
                </a:lnTo>
                <a:lnTo>
                  <a:pt x="23773" y="66508"/>
                </a:lnTo>
                <a:lnTo>
                  <a:pt x="24245" y="66414"/>
                </a:lnTo>
                <a:lnTo>
                  <a:pt x="24717" y="66603"/>
                </a:lnTo>
                <a:lnTo>
                  <a:pt x="24811" y="66414"/>
                </a:lnTo>
                <a:lnTo>
                  <a:pt x="24811" y="66320"/>
                </a:lnTo>
                <a:lnTo>
                  <a:pt x="24717" y="66225"/>
                </a:lnTo>
                <a:lnTo>
                  <a:pt x="24528" y="66131"/>
                </a:lnTo>
                <a:lnTo>
                  <a:pt x="24151" y="66225"/>
                </a:lnTo>
                <a:lnTo>
                  <a:pt x="23679" y="66320"/>
                </a:lnTo>
                <a:lnTo>
                  <a:pt x="23018" y="66414"/>
                </a:lnTo>
                <a:lnTo>
                  <a:pt x="23490" y="66225"/>
                </a:lnTo>
                <a:lnTo>
                  <a:pt x="22075" y="65942"/>
                </a:lnTo>
                <a:lnTo>
                  <a:pt x="20943" y="65659"/>
                </a:lnTo>
                <a:lnTo>
                  <a:pt x="20000" y="65282"/>
                </a:lnTo>
                <a:lnTo>
                  <a:pt x="19056" y="64810"/>
                </a:lnTo>
                <a:lnTo>
                  <a:pt x="19056" y="64810"/>
                </a:lnTo>
                <a:lnTo>
                  <a:pt x="19717" y="64999"/>
                </a:lnTo>
                <a:lnTo>
                  <a:pt x="19151" y="64716"/>
                </a:lnTo>
                <a:lnTo>
                  <a:pt x="18962" y="64810"/>
                </a:lnTo>
                <a:lnTo>
                  <a:pt x="19151" y="64905"/>
                </a:lnTo>
                <a:lnTo>
                  <a:pt x="18490" y="64905"/>
                </a:lnTo>
                <a:lnTo>
                  <a:pt x="17830" y="64716"/>
                </a:lnTo>
                <a:lnTo>
                  <a:pt x="17264" y="64527"/>
                </a:lnTo>
                <a:lnTo>
                  <a:pt x="16698" y="64150"/>
                </a:lnTo>
                <a:lnTo>
                  <a:pt x="16981" y="64056"/>
                </a:lnTo>
                <a:lnTo>
                  <a:pt x="17264" y="64150"/>
                </a:lnTo>
                <a:lnTo>
                  <a:pt x="17264" y="64150"/>
                </a:lnTo>
                <a:lnTo>
                  <a:pt x="15188" y="63207"/>
                </a:lnTo>
                <a:lnTo>
                  <a:pt x="14622" y="62829"/>
                </a:lnTo>
                <a:lnTo>
                  <a:pt x="14717" y="62924"/>
                </a:lnTo>
                <a:lnTo>
                  <a:pt x="13773" y="62546"/>
                </a:lnTo>
                <a:lnTo>
                  <a:pt x="12924" y="62075"/>
                </a:lnTo>
                <a:lnTo>
                  <a:pt x="12358" y="61697"/>
                </a:lnTo>
                <a:lnTo>
                  <a:pt x="12264" y="61508"/>
                </a:lnTo>
                <a:lnTo>
                  <a:pt x="12170" y="61320"/>
                </a:lnTo>
                <a:lnTo>
                  <a:pt x="11698" y="60942"/>
                </a:lnTo>
                <a:lnTo>
                  <a:pt x="11132" y="60471"/>
                </a:lnTo>
                <a:lnTo>
                  <a:pt x="9906" y="59244"/>
                </a:lnTo>
                <a:lnTo>
                  <a:pt x="9906" y="59244"/>
                </a:lnTo>
                <a:lnTo>
                  <a:pt x="10566" y="59527"/>
                </a:lnTo>
                <a:lnTo>
                  <a:pt x="9434" y="58584"/>
                </a:lnTo>
                <a:lnTo>
                  <a:pt x="8207" y="57546"/>
                </a:lnTo>
                <a:lnTo>
                  <a:pt x="7547" y="56886"/>
                </a:lnTo>
                <a:lnTo>
                  <a:pt x="6981" y="56131"/>
                </a:lnTo>
                <a:lnTo>
                  <a:pt x="6226" y="55094"/>
                </a:lnTo>
                <a:lnTo>
                  <a:pt x="6415" y="55377"/>
                </a:lnTo>
                <a:lnTo>
                  <a:pt x="6038" y="54905"/>
                </a:lnTo>
                <a:lnTo>
                  <a:pt x="5472" y="54244"/>
                </a:lnTo>
                <a:lnTo>
                  <a:pt x="5283" y="53961"/>
                </a:lnTo>
                <a:lnTo>
                  <a:pt x="5094" y="53867"/>
                </a:lnTo>
                <a:lnTo>
                  <a:pt x="5377" y="54622"/>
                </a:lnTo>
                <a:lnTo>
                  <a:pt x="5849" y="55282"/>
                </a:lnTo>
                <a:lnTo>
                  <a:pt x="6321" y="55943"/>
                </a:lnTo>
                <a:lnTo>
                  <a:pt x="6698" y="56603"/>
                </a:lnTo>
                <a:lnTo>
                  <a:pt x="6226" y="56226"/>
                </a:lnTo>
                <a:lnTo>
                  <a:pt x="5943" y="55848"/>
                </a:lnTo>
                <a:lnTo>
                  <a:pt x="6038" y="56037"/>
                </a:lnTo>
                <a:lnTo>
                  <a:pt x="5943" y="55943"/>
                </a:lnTo>
                <a:lnTo>
                  <a:pt x="5377" y="55188"/>
                </a:lnTo>
                <a:lnTo>
                  <a:pt x="5000" y="54716"/>
                </a:lnTo>
                <a:lnTo>
                  <a:pt x="4717" y="54150"/>
                </a:lnTo>
                <a:lnTo>
                  <a:pt x="4528" y="53678"/>
                </a:lnTo>
                <a:lnTo>
                  <a:pt x="4528" y="53584"/>
                </a:lnTo>
                <a:lnTo>
                  <a:pt x="4623" y="53395"/>
                </a:lnTo>
                <a:lnTo>
                  <a:pt x="5094" y="54244"/>
                </a:lnTo>
                <a:lnTo>
                  <a:pt x="4717" y="53301"/>
                </a:lnTo>
                <a:lnTo>
                  <a:pt x="4528" y="53018"/>
                </a:lnTo>
                <a:lnTo>
                  <a:pt x="4151" y="52263"/>
                </a:lnTo>
                <a:lnTo>
                  <a:pt x="4151" y="52169"/>
                </a:lnTo>
                <a:lnTo>
                  <a:pt x="3774" y="51509"/>
                </a:lnTo>
                <a:lnTo>
                  <a:pt x="3396" y="50660"/>
                </a:lnTo>
                <a:lnTo>
                  <a:pt x="3585" y="51603"/>
                </a:lnTo>
                <a:lnTo>
                  <a:pt x="3396" y="51226"/>
                </a:lnTo>
                <a:lnTo>
                  <a:pt x="3208" y="50848"/>
                </a:lnTo>
                <a:lnTo>
                  <a:pt x="3208" y="50471"/>
                </a:lnTo>
                <a:lnTo>
                  <a:pt x="3208" y="50094"/>
                </a:lnTo>
                <a:lnTo>
                  <a:pt x="3585" y="50754"/>
                </a:lnTo>
                <a:lnTo>
                  <a:pt x="3868" y="51509"/>
                </a:lnTo>
                <a:lnTo>
                  <a:pt x="3868" y="51509"/>
                </a:lnTo>
                <a:lnTo>
                  <a:pt x="3208" y="49528"/>
                </a:lnTo>
                <a:lnTo>
                  <a:pt x="3208" y="49528"/>
                </a:lnTo>
                <a:lnTo>
                  <a:pt x="3868" y="50754"/>
                </a:lnTo>
                <a:lnTo>
                  <a:pt x="3208" y="48962"/>
                </a:lnTo>
                <a:lnTo>
                  <a:pt x="3585" y="49339"/>
                </a:lnTo>
                <a:lnTo>
                  <a:pt x="3774" y="49433"/>
                </a:lnTo>
                <a:lnTo>
                  <a:pt x="3962" y="49528"/>
                </a:lnTo>
                <a:lnTo>
                  <a:pt x="4057" y="49905"/>
                </a:lnTo>
                <a:lnTo>
                  <a:pt x="3868" y="48962"/>
                </a:lnTo>
                <a:lnTo>
                  <a:pt x="3491" y="47924"/>
                </a:lnTo>
                <a:lnTo>
                  <a:pt x="2641" y="45565"/>
                </a:lnTo>
                <a:lnTo>
                  <a:pt x="2170" y="43867"/>
                </a:lnTo>
                <a:lnTo>
                  <a:pt x="1698" y="41886"/>
                </a:lnTo>
                <a:lnTo>
                  <a:pt x="1698" y="41886"/>
                </a:lnTo>
                <a:lnTo>
                  <a:pt x="1887" y="42075"/>
                </a:lnTo>
                <a:lnTo>
                  <a:pt x="1981" y="41981"/>
                </a:lnTo>
                <a:lnTo>
                  <a:pt x="2075" y="42075"/>
                </a:lnTo>
                <a:lnTo>
                  <a:pt x="2264" y="42169"/>
                </a:lnTo>
                <a:lnTo>
                  <a:pt x="2170" y="40283"/>
                </a:lnTo>
                <a:lnTo>
                  <a:pt x="2075" y="38301"/>
                </a:lnTo>
                <a:lnTo>
                  <a:pt x="2170" y="36415"/>
                </a:lnTo>
                <a:lnTo>
                  <a:pt x="2358" y="35566"/>
                </a:lnTo>
                <a:lnTo>
                  <a:pt x="2453" y="34811"/>
                </a:lnTo>
                <a:lnTo>
                  <a:pt x="2830" y="32830"/>
                </a:lnTo>
                <a:lnTo>
                  <a:pt x="2830" y="33207"/>
                </a:lnTo>
                <a:lnTo>
                  <a:pt x="2924" y="33490"/>
                </a:lnTo>
                <a:lnTo>
                  <a:pt x="2924" y="32453"/>
                </a:lnTo>
                <a:lnTo>
                  <a:pt x="3019" y="31415"/>
                </a:lnTo>
                <a:lnTo>
                  <a:pt x="3396" y="29245"/>
                </a:lnTo>
                <a:lnTo>
                  <a:pt x="3868" y="27075"/>
                </a:lnTo>
                <a:lnTo>
                  <a:pt x="4623" y="25000"/>
                </a:lnTo>
                <a:lnTo>
                  <a:pt x="5566" y="22830"/>
                </a:lnTo>
                <a:lnTo>
                  <a:pt x="6604" y="20849"/>
                </a:lnTo>
                <a:lnTo>
                  <a:pt x="7830" y="18868"/>
                </a:lnTo>
                <a:lnTo>
                  <a:pt x="9151" y="16887"/>
                </a:lnTo>
                <a:lnTo>
                  <a:pt x="10566" y="15094"/>
                </a:lnTo>
                <a:lnTo>
                  <a:pt x="12075" y="13302"/>
                </a:lnTo>
                <a:lnTo>
                  <a:pt x="13773" y="11698"/>
                </a:lnTo>
                <a:lnTo>
                  <a:pt x="15377" y="10095"/>
                </a:lnTo>
                <a:lnTo>
                  <a:pt x="17170" y="8679"/>
                </a:lnTo>
                <a:lnTo>
                  <a:pt x="18962" y="7453"/>
                </a:lnTo>
                <a:lnTo>
                  <a:pt x="20754" y="6321"/>
                </a:lnTo>
                <a:lnTo>
                  <a:pt x="22547" y="5378"/>
                </a:lnTo>
                <a:lnTo>
                  <a:pt x="21603" y="6227"/>
                </a:lnTo>
                <a:lnTo>
                  <a:pt x="22641" y="5472"/>
                </a:lnTo>
                <a:lnTo>
                  <a:pt x="23302" y="5095"/>
                </a:lnTo>
                <a:lnTo>
                  <a:pt x="25377" y="4151"/>
                </a:lnTo>
                <a:lnTo>
                  <a:pt x="24811" y="4151"/>
                </a:lnTo>
                <a:lnTo>
                  <a:pt x="25660" y="3774"/>
                </a:lnTo>
                <a:lnTo>
                  <a:pt x="26886" y="3208"/>
                </a:lnTo>
                <a:lnTo>
                  <a:pt x="26603" y="3585"/>
                </a:lnTo>
                <a:lnTo>
                  <a:pt x="26886" y="3585"/>
                </a:lnTo>
                <a:lnTo>
                  <a:pt x="26886" y="3680"/>
                </a:lnTo>
                <a:lnTo>
                  <a:pt x="26792" y="3774"/>
                </a:lnTo>
                <a:lnTo>
                  <a:pt x="28301" y="3302"/>
                </a:lnTo>
                <a:lnTo>
                  <a:pt x="29622" y="2736"/>
                </a:lnTo>
                <a:lnTo>
                  <a:pt x="31037" y="2264"/>
                </a:lnTo>
                <a:lnTo>
                  <a:pt x="31792" y="2076"/>
                </a:lnTo>
                <a:lnTo>
                  <a:pt x="32641" y="1981"/>
                </a:lnTo>
                <a:lnTo>
                  <a:pt x="32547" y="2076"/>
                </a:lnTo>
                <a:lnTo>
                  <a:pt x="32924" y="1981"/>
                </a:lnTo>
                <a:lnTo>
                  <a:pt x="34245" y="1793"/>
                </a:lnTo>
                <a:lnTo>
                  <a:pt x="35848" y="1415"/>
                </a:lnTo>
                <a:lnTo>
                  <a:pt x="36981" y="1132"/>
                </a:lnTo>
                <a:lnTo>
                  <a:pt x="36981" y="1415"/>
                </a:lnTo>
                <a:lnTo>
                  <a:pt x="40943" y="1227"/>
                </a:lnTo>
                <a:lnTo>
                  <a:pt x="41509" y="1038"/>
                </a:lnTo>
                <a:lnTo>
                  <a:pt x="41697" y="1132"/>
                </a:lnTo>
                <a:lnTo>
                  <a:pt x="41509" y="1227"/>
                </a:lnTo>
                <a:lnTo>
                  <a:pt x="41320" y="1321"/>
                </a:lnTo>
                <a:lnTo>
                  <a:pt x="42263" y="1321"/>
                </a:lnTo>
                <a:lnTo>
                  <a:pt x="43113" y="1227"/>
                </a:lnTo>
                <a:lnTo>
                  <a:pt x="43396" y="1415"/>
                </a:lnTo>
                <a:lnTo>
                  <a:pt x="44056" y="1604"/>
                </a:lnTo>
                <a:lnTo>
                  <a:pt x="45943" y="2076"/>
                </a:lnTo>
                <a:lnTo>
                  <a:pt x="48018" y="2359"/>
                </a:lnTo>
                <a:lnTo>
                  <a:pt x="49622" y="2736"/>
                </a:lnTo>
                <a:lnTo>
                  <a:pt x="47641" y="1981"/>
                </a:lnTo>
                <a:lnTo>
                  <a:pt x="45282" y="1321"/>
                </a:lnTo>
                <a:lnTo>
                  <a:pt x="42735" y="755"/>
                </a:lnTo>
                <a:lnTo>
                  <a:pt x="40188" y="283"/>
                </a:lnTo>
                <a:lnTo>
                  <a:pt x="37735" y="95"/>
                </a:lnTo>
                <a:lnTo>
                  <a:pt x="3547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28" name="Shape 228"/>
          <p:cNvSpPr/>
          <p:nvPr/>
        </p:nvSpPr>
        <p:spPr>
          <a:xfrm>
            <a:off x="4351933" y="97704"/>
            <a:ext cx="375993" cy="347275"/>
          </a:xfrm>
          <a:custGeom>
            <a:avLst/>
            <a:gdLst/>
            <a:ahLst/>
            <a:cxnLst/>
            <a:rect l="0" t="0" r="0" b="0"/>
            <a:pathLst>
              <a:path w="17204" h="15890" extrusionOk="0">
                <a:moveTo>
                  <a:pt x="1241" y="6108"/>
                </a:moveTo>
                <a:lnTo>
                  <a:pt x="1022" y="6376"/>
                </a:lnTo>
                <a:lnTo>
                  <a:pt x="852" y="6644"/>
                </a:lnTo>
                <a:lnTo>
                  <a:pt x="755" y="6765"/>
                </a:lnTo>
                <a:lnTo>
                  <a:pt x="730" y="6425"/>
                </a:lnTo>
                <a:lnTo>
                  <a:pt x="682" y="6108"/>
                </a:lnTo>
                <a:close/>
                <a:moveTo>
                  <a:pt x="3188" y="6181"/>
                </a:moveTo>
                <a:lnTo>
                  <a:pt x="3918" y="6206"/>
                </a:lnTo>
                <a:lnTo>
                  <a:pt x="3772" y="6327"/>
                </a:lnTo>
                <a:lnTo>
                  <a:pt x="3626" y="6498"/>
                </a:lnTo>
                <a:lnTo>
                  <a:pt x="3382" y="6814"/>
                </a:lnTo>
                <a:lnTo>
                  <a:pt x="3236" y="7009"/>
                </a:lnTo>
                <a:lnTo>
                  <a:pt x="3115" y="6936"/>
                </a:lnTo>
                <a:lnTo>
                  <a:pt x="2969" y="6911"/>
                </a:lnTo>
                <a:lnTo>
                  <a:pt x="2896" y="6887"/>
                </a:lnTo>
                <a:lnTo>
                  <a:pt x="2798" y="6863"/>
                </a:lnTo>
                <a:lnTo>
                  <a:pt x="2725" y="6863"/>
                </a:lnTo>
                <a:lnTo>
                  <a:pt x="2969" y="6546"/>
                </a:lnTo>
                <a:lnTo>
                  <a:pt x="3188" y="6230"/>
                </a:lnTo>
                <a:lnTo>
                  <a:pt x="3188" y="6181"/>
                </a:lnTo>
                <a:close/>
                <a:moveTo>
                  <a:pt x="4112" y="6206"/>
                </a:moveTo>
                <a:lnTo>
                  <a:pt x="4064" y="6376"/>
                </a:lnTo>
                <a:lnTo>
                  <a:pt x="4039" y="6546"/>
                </a:lnTo>
                <a:lnTo>
                  <a:pt x="4039" y="6863"/>
                </a:lnTo>
                <a:lnTo>
                  <a:pt x="3991" y="7398"/>
                </a:lnTo>
                <a:lnTo>
                  <a:pt x="3796" y="7617"/>
                </a:lnTo>
                <a:lnTo>
                  <a:pt x="3626" y="7860"/>
                </a:lnTo>
                <a:lnTo>
                  <a:pt x="3650" y="7714"/>
                </a:lnTo>
                <a:lnTo>
                  <a:pt x="3650" y="7568"/>
                </a:lnTo>
                <a:lnTo>
                  <a:pt x="3626" y="7447"/>
                </a:lnTo>
                <a:lnTo>
                  <a:pt x="3577" y="7325"/>
                </a:lnTo>
                <a:lnTo>
                  <a:pt x="3504" y="7203"/>
                </a:lnTo>
                <a:lnTo>
                  <a:pt x="3820" y="6717"/>
                </a:lnTo>
                <a:lnTo>
                  <a:pt x="3966" y="6473"/>
                </a:lnTo>
                <a:lnTo>
                  <a:pt x="4088" y="6206"/>
                </a:lnTo>
                <a:close/>
                <a:moveTo>
                  <a:pt x="2701" y="7301"/>
                </a:moveTo>
                <a:lnTo>
                  <a:pt x="2750" y="7325"/>
                </a:lnTo>
                <a:lnTo>
                  <a:pt x="2823" y="7325"/>
                </a:lnTo>
                <a:lnTo>
                  <a:pt x="2969" y="7374"/>
                </a:lnTo>
                <a:lnTo>
                  <a:pt x="3090" y="7447"/>
                </a:lnTo>
                <a:lnTo>
                  <a:pt x="3163" y="7568"/>
                </a:lnTo>
                <a:lnTo>
                  <a:pt x="3188" y="7690"/>
                </a:lnTo>
                <a:lnTo>
                  <a:pt x="3188" y="7836"/>
                </a:lnTo>
                <a:lnTo>
                  <a:pt x="3139" y="7982"/>
                </a:lnTo>
                <a:lnTo>
                  <a:pt x="3042" y="8104"/>
                </a:lnTo>
                <a:lnTo>
                  <a:pt x="2920" y="8201"/>
                </a:lnTo>
                <a:lnTo>
                  <a:pt x="2847" y="8225"/>
                </a:lnTo>
                <a:lnTo>
                  <a:pt x="2774" y="8250"/>
                </a:lnTo>
                <a:lnTo>
                  <a:pt x="2677" y="8225"/>
                </a:lnTo>
                <a:lnTo>
                  <a:pt x="2604" y="8201"/>
                </a:lnTo>
                <a:lnTo>
                  <a:pt x="2531" y="8152"/>
                </a:lnTo>
                <a:lnTo>
                  <a:pt x="2482" y="8079"/>
                </a:lnTo>
                <a:lnTo>
                  <a:pt x="2433" y="8031"/>
                </a:lnTo>
                <a:lnTo>
                  <a:pt x="2409" y="7958"/>
                </a:lnTo>
                <a:lnTo>
                  <a:pt x="2385" y="7836"/>
                </a:lnTo>
                <a:lnTo>
                  <a:pt x="2385" y="7714"/>
                </a:lnTo>
                <a:lnTo>
                  <a:pt x="2433" y="7593"/>
                </a:lnTo>
                <a:lnTo>
                  <a:pt x="2482" y="7495"/>
                </a:lnTo>
                <a:lnTo>
                  <a:pt x="2579" y="7374"/>
                </a:lnTo>
                <a:lnTo>
                  <a:pt x="2701" y="7301"/>
                </a:lnTo>
                <a:close/>
                <a:moveTo>
                  <a:pt x="1582" y="6133"/>
                </a:moveTo>
                <a:lnTo>
                  <a:pt x="1898" y="6157"/>
                </a:lnTo>
                <a:lnTo>
                  <a:pt x="2239" y="6157"/>
                </a:lnTo>
                <a:lnTo>
                  <a:pt x="3042" y="6181"/>
                </a:lnTo>
                <a:lnTo>
                  <a:pt x="2823" y="6303"/>
                </a:lnTo>
                <a:lnTo>
                  <a:pt x="2628" y="6473"/>
                </a:lnTo>
                <a:lnTo>
                  <a:pt x="2458" y="6692"/>
                </a:lnTo>
                <a:lnTo>
                  <a:pt x="2287" y="6911"/>
                </a:lnTo>
                <a:lnTo>
                  <a:pt x="1995" y="7398"/>
                </a:lnTo>
                <a:lnTo>
                  <a:pt x="1728" y="7836"/>
                </a:lnTo>
                <a:lnTo>
                  <a:pt x="1485" y="8225"/>
                </a:lnTo>
                <a:lnTo>
                  <a:pt x="1193" y="8639"/>
                </a:lnTo>
                <a:lnTo>
                  <a:pt x="925" y="9053"/>
                </a:lnTo>
                <a:lnTo>
                  <a:pt x="657" y="9466"/>
                </a:lnTo>
                <a:lnTo>
                  <a:pt x="633" y="8639"/>
                </a:lnTo>
                <a:lnTo>
                  <a:pt x="755" y="8566"/>
                </a:lnTo>
                <a:lnTo>
                  <a:pt x="852" y="8469"/>
                </a:lnTo>
                <a:lnTo>
                  <a:pt x="1047" y="8225"/>
                </a:lnTo>
                <a:lnTo>
                  <a:pt x="1193" y="7982"/>
                </a:lnTo>
                <a:lnTo>
                  <a:pt x="1314" y="7714"/>
                </a:lnTo>
                <a:lnTo>
                  <a:pt x="1436" y="7544"/>
                </a:lnTo>
                <a:lnTo>
                  <a:pt x="1582" y="7349"/>
                </a:lnTo>
                <a:lnTo>
                  <a:pt x="1874" y="6984"/>
                </a:lnTo>
                <a:lnTo>
                  <a:pt x="1995" y="6790"/>
                </a:lnTo>
                <a:lnTo>
                  <a:pt x="2141" y="6619"/>
                </a:lnTo>
                <a:lnTo>
                  <a:pt x="2239" y="6425"/>
                </a:lnTo>
                <a:lnTo>
                  <a:pt x="2312" y="6206"/>
                </a:lnTo>
                <a:lnTo>
                  <a:pt x="2312" y="6181"/>
                </a:lnTo>
                <a:lnTo>
                  <a:pt x="2287" y="6181"/>
                </a:lnTo>
                <a:lnTo>
                  <a:pt x="2117" y="6279"/>
                </a:lnTo>
                <a:lnTo>
                  <a:pt x="1971" y="6400"/>
                </a:lnTo>
                <a:lnTo>
                  <a:pt x="1825" y="6546"/>
                </a:lnTo>
                <a:lnTo>
                  <a:pt x="1703" y="6692"/>
                </a:lnTo>
                <a:lnTo>
                  <a:pt x="1460" y="7009"/>
                </a:lnTo>
                <a:lnTo>
                  <a:pt x="1217" y="7325"/>
                </a:lnTo>
                <a:lnTo>
                  <a:pt x="925" y="7714"/>
                </a:lnTo>
                <a:lnTo>
                  <a:pt x="657" y="8152"/>
                </a:lnTo>
                <a:lnTo>
                  <a:pt x="657" y="8128"/>
                </a:lnTo>
                <a:lnTo>
                  <a:pt x="730" y="7398"/>
                </a:lnTo>
                <a:lnTo>
                  <a:pt x="828" y="7276"/>
                </a:lnTo>
                <a:lnTo>
                  <a:pt x="901" y="7130"/>
                </a:lnTo>
                <a:lnTo>
                  <a:pt x="1047" y="6887"/>
                </a:lnTo>
                <a:lnTo>
                  <a:pt x="1339" y="6522"/>
                </a:lnTo>
                <a:lnTo>
                  <a:pt x="1460" y="6327"/>
                </a:lnTo>
                <a:lnTo>
                  <a:pt x="1582" y="6133"/>
                </a:lnTo>
                <a:close/>
                <a:moveTo>
                  <a:pt x="1971" y="7982"/>
                </a:moveTo>
                <a:lnTo>
                  <a:pt x="1995" y="8104"/>
                </a:lnTo>
                <a:lnTo>
                  <a:pt x="2044" y="8225"/>
                </a:lnTo>
                <a:lnTo>
                  <a:pt x="2117" y="8323"/>
                </a:lnTo>
                <a:lnTo>
                  <a:pt x="2190" y="8396"/>
                </a:lnTo>
                <a:lnTo>
                  <a:pt x="1533" y="9369"/>
                </a:lnTo>
                <a:lnTo>
                  <a:pt x="682" y="10658"/>
                </a:lnTo>
                <a:lnTo>
                  <a:pt x="682" y="10512"/>
                </a:lnTo>
                <a:lnTo>
                  <a:pt x="657" y="10123"/>
                </a:lnTo>
                <a:lnTo>
                  <a:pt x="1241" y="9150"/>
                </a:lnTo>
                <a:lnTo>
                  <a:pt x="1849" y="8201"/>
                </a:lnTo>
                <a:lnTo>
                  <a:pt x="1971" y="7982"/>
                </a:lnTo>
                <a:close/>
                <a:moveTo>
                  <a:pt x="3188" y="8566"/>
                </a:moveTo>
                <a:lnTo>
                  <a:pt x="2312" y="9928"/>
                </a:lnTo>
                <a:lnTo>
                  <a:pt x="1436" y="11242"/>
                </a:lnTo>
                <a:lnTo>
                  <a:pt x="1047" y="11753"/>
                </a:lnTo>
                <a:lnTo>
                  <a:pt x="828" y="11997"/>
                </a:lnTo>
                <a:lnTo>
                  <a:pt x="657" y="12264"/>
                </a:lnTo>
                <a:lnTo>
                  <a:pt x="657" y="11242"/>
                </a:lnTo>
                <a:lnTo>
                  <a:pt x="974" y="10780"/>
                </a:lnTo>
                <a:lnTo>
                  <a:pt x="1922" y="9369"/>
                </a:lnTo>
                <a:lnTo>
                  <a:pt x="2458" y="8590"/>
                </a:lnTo>
                <a:lnTo>
                  <a:pt x="2579" y="8639"/>
                </a:lnTo>
                <a:lnTo>
                  <a:pt x="2725" y="8663"/>
                </a:lnTo>
                <a:lnTo>
                  <a:pt x="2871" y="8663"/>
                </a:lnTo>
                <a:lnTo>
                  <a:pt x="2993" y="8639"/>
                </a:lnTo>
                <a:lnTo>
                  <a:pt x="3090" y="8615"/>
                </a:lnTo>
                <a:lnTo>
                  <a:pt x="3188" y="8566"/>
                </a:lnTo>
                <a:close/>
                <a:moveTo>
                  <a:pt x="3991" y="7787"/>
                </a:moveTo>
                <a:lnTo>
                  <a:pt x="3991" y="8834"/>
                </a:lnTo>
                <a:lnTo>
                  <a:pt x="3820" y="8980"/>
                </a:lnTo>
                <a:lnTo>
                  <a:pt x="3650" y="9174"/>
                </a:lnTo>
                <a:lnTo>
                  <a:pt x="3358" y="9588"/>
                </a:lnTo>
                <a:lnTo>
                  <a:pt x="2823" y="10342"/>
                </a:lnTo>
                <a:lnTo>
                  <a:pt x="2555" y="10707"/>
                </a:lnTo>
                <a:lnTo>
                  <a:pt x="2287" y="11096"/>
                </a:lnTo>
                <a:lnTo>
                  <a:pt x="1436" y="12143"/>
                </a:lnTo>
                <a:lnTo>
                  <a:pt x="1022" y="12654"/>
                </a:lnTo>
                <a:lnTo>
                  <a:pt x="633" y="13189"/>
                </a:lnTo>
                <a:lnTo>
                  <a:pt x="633" y="12946"/>
                </a:lnTo>
                <a:lnTo>
                  <a:pt x="633" y="12775"/>
                </a:lnTo>
                <a:lnTo>
                  <a:pt x="755" y="12654"/>
                </a:lnTo>
                <a:lnTo>
                  <a:pt x="876" y="12532"/>
                </a:lnTo>
                <a:lnTo>
                  <a:pt x="1120" y="12264"/>
                </a:lnTo>
                <a:lnTo>
                  <a:pt x="1509" y="11680"/>
                </a:lnTo>
                <a:lnTo>
                  <a:pt x="2020" y="10975"/>
                </a:lnTo>
                <a:lnTo>
                  <a:pt x="2506" y="10245"/>
                </a:lnTo>
                <a:lnTo>
                  <a:pt x="2993" y="9490"/>
                </a:lnTo>
                <a:lnTo>
                  <a:pt x="3455" y="8736"/>
                </a:lnTo>
                <a:lnTo>
                  <a:pt x="3723" y="8274"/>
                </a:lnTo>
                <a:lnTo>
                  <a:pt x="3869" y="8031"/>
                </a:lnTo>
                <a:lnTo>
                  <a:pt x="3991" y="7787"/>
                </a:lnTo>
                <a:close/>
                <a:moveTo>
                  <a:pt x="4039" y="14065"/>
                </a:moveTo>
                <a:lnTo>
                  <a:pt x="4039" y="14430"/>
                </a:lnTo>
                <a:lnTo>
                  <a:pt x="3820" y="14430"/>
                </a:lnTo>
                <a:lnTo>
                  <a:pt x="4015" y="14089"/>
                </a:lnTo>
                <a:lnTo>
                  <a:pt x="4039" y="14065"/>
                </a:lnTo>
                <a:close/>
                <a:moveTo>
                  <a:pt x="4039" y="12921"/>
                </a:moveTo>
                <a:lnTo>
                  <a:pt x="4039" y="13140"/>
                </a:lnTo>
                <a:lnTo>
                  <a:pt x="4039" y="13554"/>
                </a:lnTo>
                <a:lnTo>
                  <a:pt x="3918" y="13724"/>
                </a:lnTo>
                <a:lnTo>
                  <a:pt x="3820" y="13870"/>
                </a:lnTo>
                <a:lnTo>
                  <a:pt x="3577" y="14235"/>
                </a:lnTo>
                <a:lnTo>
                  <a:pt x="3431" y="14454"/>
                </a:lnTo>
                <a:lnTo>
                  <a:pt x="2993" y="14454"/>
                </a:lnTo>
                <a:lnTo>
                  <a:pt x="3431" y="13797"/>
                </a:lnTo>
                <a:lnTo>
                  <a:pt x="3747" y="13359"/>
                </a:lnTo>
                <a:lnTo>
                  <a:pt x="4039" y="12921"/>
                </a:lnTo>
                <a:close/>
                <a:moveTo>
                  <a:pt x="4039" y="11826"/>
                </a:moveTo>
                <a:lnTo>
                  <a:pt x="4039" y="12483"/>
                </a:lnTo>
                <a:lnTo>
                  <a:pt x="3845" y="12678"/>
                </a:lnTo>
                <a:lnTo>
                  <a:pt x="3650" y="12873"/>
                </a:lnTo>
                <a:lnTo>
                  <a:pt x="3334" y="13311"/>
                </a:lnTo>
                <a:lnTo>
                  <a:pt x="2896" y="13895"/>
                </a:lnTo>
                <a:lnTo>
                  <a:pt x="2677" y="14187"/>
                </a:lnTo>
                <a:lnTo>
                  <a:pt x="2482" y="14503"/>
                </a:lnTo>
                <a:lnTo>
                  <a:pt x="2312" y="14503"/>
                </a:lnTo>
                <a:lnTo>
                  <a:pt x="2433" y="14333"/>
                </a:lnTo>
                <a:lnTo>
                  <a:pt x="2555" y="14162"/>
                </a:lnTo>
                <a:lnTo>
                  <a:pt x="2871" y="13651"/>
                </a:lnTo>
                <a:lnTo>
                  <a:pt x="3188" y="13116"/>
                </a:lnTo>
                <a:lnTo>
                  <a:pt x="3504" y="12581"/>
                </a:lnTo>
                <a:lnTo>
                  <a:pt x="3845" y="12070"/>
                </a:lnTo>
                <a:lnTo>
                  <a:pt x="4039" y="11826"/>
                </a:lnTo>
                <a:close/>
                <a:moveTo>
                  <a:pt x="4015" y="10391"/>
                </a:moveTo>
                <a:lnTo>
                  <a:pt x="4015" y="11218"/>
                </a:lnTo>
                <a:lnTo>
                  <a:pt x="4039" y="11364"/>
                </a:lnTo>
                <a:lnTo>
                  <a:pt x="3869" y="11486"/>
                </a:lnTo>
                <a:lnTo>
                  <a:pt x="3723" y="11656"/>
                </a:lnTo>
                <a:lnTo>
                  <a:pt x="3577" y="11826"/>
                </a:lnTo>
                <a:lnTo>
                  <a:pt x="3455" y="12021"/>
                </a:lnTo>
                <a:lnTo>
                  <a:pt x="3236" y="12386"/>
                </a:lnTo>
                <a:lnTo>
                  <a:pt x="3042" y="12702"/>
                </a:lnTo>
                <a:lnTo>
                  <a:pt x="2725" y="13238"/>
                </a:lnTo>
                <a:lnTo>
                  <a:pt x="2409" y="13773"/>
                </a:lnTo>
                <a:lnTo>
                  <a:pt x="2263" y="13968"/>
                </a:lnTo>
                <a:lnTo>
                  <a:pt x="2117" y="14138"/>
                </a:lnTo>
                <a:lnTo>
                  <a:pt x="1971" y="14333"/>
                </a:lnTo>
                <a:lnTo>
                  <a:pt x="1849" y="14527"/>
                </a:lnTo>
                <a:lnTo>
                  <a:pt x="1047" y="14600"/>
                </a:lnTo>
                <a:lnTo>
                  <a:pt x="1460" y="14089"/>
                </a:lnTo>
                <a:lnTo>
                  <a:pt x="1825" y="13554"/>
                </a:lnTo>
                <a:lnTo>
                  <a:pt x="2214" y="13019"/>
                </a:lnTo>
                <a:lnTo>
                  <a:pt x="2604" y="12508"/>
                </a:lnTo>
                <a:lnTo>
                  <a:pt x="2823" y="12240"/>
                </a:lnTo>
                <a:lnTo>
                  <a:pt x="3017" y="11972"/>
                </a:lnTo>
                <a:lnTo>
                  <a:pt x="3382" y="11388"/>
                </a:lnTo>
                <a:lnTo>
                  <a:pt x="3723" y="10902"/>
                </a:lnTo>
                <a:lnTo>
                  <a:pt x="3869" y="10634"/>
                </a:lnTo>
                <a:lnTo>
                  <a:pt x="4015" y="10391"/>
                </a:lnTo>
                <a:close/>
                <a:moveTo>
                  <a:pt x="4015" y="9271"/>
                </a:moveTo>
                <a:lnTo>
                  <a:pt x="4015" y="10147"/>
                </a:lnTo>
                <a:lnTo>
                  <a:pt x="3893" y="10220"/>
                </a:lnTo>
                <a:lnTo>
                  <a:pt x="3796" y="10318"/>
                </a:lnTo>
                <a:lnTo>
                  <a:pt x="3626" y="10512"/>
                </a:lnTo>
                <a:lnTo>
                  <a:pt x="3455" y="10731"/>
                </a:lnTo>
                <a:lnTo>
                  <a:pt x="3285" y="10975"/>
                </a:lnTo>
                <a:lnTo>
                  <a:pt x="2847" y="11632"/>
                </a:lnTo>
                <a:lnTo>
                  <a:pt x="2628" y="11972"/>
                </a:lnTo>
                <a:lnTo>
                  <a:pt x="2385" y="12289"/>
                </a:lnTo>
                <a:lnTo>
                  <a:pt x="1947" y="12873"/>
                </a:lnTo>
                <a:lnTo>
                  <a:pt x="1509" y="13481"/>
                </a:lnTo>
                <a:lnTo>
                  <a:pt x="1071" y="14065"/>
                </a:lnTo>
                <a:lnTo>
                  <a:pt x="828" y="14333"/>
                </a:lnTo>
                <a:lnTo>
                  <a:pt x="584" y="14625"/>
                </a:lnTo>
                <a:lnTo>
                  <a:pt x="609" y="14430"/>
                </a:lnTo>
                <a:lnTo>
                  <a:pt x="609" y="14235"/>
                </a:lnTo>
                <a:lnTo>
                  <a:pt x="609" y="13895"/>
                </a:lnTo>
                <a:lnTo>
                  <a:pt x="1120" y="13213"/>
                </a:lnTo>
                <a:lnTo>
                  <a:pt x="1631" y="12556"/>
                </a:lnTo>
                <a:lnTo>
                  <a:pt x="2677" y="11242"/>
                </a:lnTo>
                <a:lnTo>
                  <a:pt x="3090" y="10658"/>
                </a:lnTo>
                <a:lnTo>
                  <a:pt x="3480" y="10050"/>
                </a:lnTo>
                <a:lnTo>
                  <a:pt x="3747" y="9661"/>
                </a:lnTo>
                <a:lnTo>
                  <a:pt x="4015" y="9271"/>
                </a:lnTo>
                <a:close/>
                <a:moveTo>
                  <a:pt x="10341" y="488"/>
                </a:moveTo>
                <a:lnTo>
                  <a:pt x="10536" y="512"/>
                </a:lnTo>
                <a:lnTo>
                  <a:pt x="10755" y="536"/>
                </a:lnTo>
                <a:lnTo>
                  <a:pt x="10950" y="585"/>
                </a:lnTo>
                <a:lnTo>
                  <a:pt x="11071" y="609"/>
                </a:lnTo>
                <a:lnTo>
                  <a:pt x="11169" y="658"/>
                </a:lnTo>
                <a:lnTo>
                  <a:pt x="11266" y="731"/>
                </a:lnTo>
                <a:lnTo>
                  <a:pt x="11339" y="828"/>
                </a:lnTo>
                <a:lnTo>
                  <a:pt x="11485" y="999"/>
                </a:lnTo>
                <a:lnTo>
                  <a:pt x="11582" y="1217"/>
                </a:lnTo>
                <a:lnTo>
                  <a:pt x="11655" y="1436"/>
                </a:lnTo>
                <a:lnTo>
                  <a:pt x="11704" y="1680"/>
                </a:lnTo>
                <a:lnTo>
                  <a:pt x="11728" y="1923"/>
                </a:lnTo>
                <a:lnTo>
                  <a:pt x="11728" y="2385"/>
                </a:lnTo>
                <a:lnTo>
                  <a:pt x="11680" y="2848"/>
                </a:lnTo>
                <a:lnTo>
                  <a:pt x="11582" y="3310"/>
                </a:lnTo>
                <a:lnTo>
                  <a:pt x="11461" y="3772"/>
                </a:lnTo>
                <a:lnTo>
                  <a:pt x="11315" y="4210"/>
                </a:lnTo>
                <a:lnTo>
                  <a:pt x="10974" y="5111"/>
                </a:lnTo>
                <a:lnTo>
                  <a:pt x="10804" y="5549"/>
                </a:lnTo>
                <a:lnTo>
                  <a:pt x="10658" y="5987"/>
                </a:lnTo>
                <a:lnTo>
                  <a:pt x="10658" y="6084"/>
                </a:lnTo>
                <a:lnTo>
                  <a:pt x="10658" y="6181"/>
                </a:lnTo>
                <a:lnTo>
                  <a:pt x="10731" y="6254"/>
                </a:lnTo>
                <a:lnTo>
                  <a:pt x="10779" y="6303"/>
                </a:lnTo>
                <a:lnTo>
                  <a:pt x="10877" y="6327"/>
                </a:lnTo>
                <a:lnTo>
                  <a:pt x="10950" y="6327"/>
                </a:lnTo>
                <a:lnTo>
                  <a:pt x="11047" y="6303"/>
                </a:lnTo>
                <a:lnTo>
                  <a:pt x="11120" y="6279"/>
                </a:lnTo>
                <a:lnTo>
                  <a:pt x="11388" y="6303"/>
                </a:lnTo>
                <a:lnTo>
                  <a:pt x="11655" y="6327"/>
                </a:lnTo>
                <a:lnTo>
                  <a:pt x="12215" y="6352"/>
                </a:lnTo>
                <a:lnTo>
                  <a:pt x="12775" y="6327"/>
                </a:lnTo>
                <a:lnTo>
                  <a:pt x="13310" y="6327"/>
                </a:lnTo>
                <a:lnTo>
                  <a:pt x="13748" y="6352"/>
                </a:lnTo>
                <a:lnTo>
                  <a:pt x="14210" y="6425"/>
                </a:lnTo>
                <a:lnTo>
                  <a:pt x="14673" y="6498"/>
                </a:lnTo>
                <a:lnTo>
                  <a:pt x="15111" y="6595"/>
                </a:lnTo>
                <a:lnTo>
                  <a:pt x="15476" y="6668"/>
                </a:lnTo>
                <a:lnTo>
                  <a:pt x="15841" y="6790"/>
                </a:lnTo>
                <a:lnTo>
                  <a:pt x="16011" y="6887"/>
                </a:lnTo>
                <a:lnTo>
                  <a:pt x="16157" y="6960"/>
                </a:lnTo>
                <a:lnTo>
                  <a:pt x="16327" y="7082"/>
                </a:lnTo>
                <a:lnTo>
                  <a:pt x="16449" y="7203"/>
                </a:lnTo>
                <a:lnTo>
                  <a:pt x="16546" y="7301"/>
                </a:lnTo>
                <a:lnTo>
                  <a:pt x="16619" y="7398"/>
                </a:lnTo>
                <a:lnTo>
                  <a:pt x="16644" y="7520"/>
                </a:lnTo>
                <a:lnTo>
                  <a:pt x="16668" y="7641"/>
                </a:lnTo>
                <a:lnTo>
                  <a:pt x="16692" y="7763"/>
                </a:lnTo>
                <a:lnTo>
                  <a:pt x="16668" y="7885"/>
                </a:lnTo>
                <a:lnTo>
                  <a:pt x="16644" y="8031"/>
                </a:lnTo>
                <a:lnTo>
                  <a:pt x="16595" y="8152"/>
                </a:lnTo>
                <a:lnTo>
                  <a:pt x="16473" y="8371"/>
                </a:lnTo>
                <a:lnTo>
                  <a:pt x="16303" y="8566"/>
                </a:lnTo>
                <a:lnTo>
                  <a:pt x="16206" y="8663"/>
                </a:lnTo>
                <a:lnTo>
                  <a:pt x="16108" y="8736"/>
                </a:lnTo>
                <a:lnTo>
                  <a:pt x="15987" y="8785"/>
                </a:lnTo>
                <a:lnTo>
                  <a:pt x="15889" y="8834"/>
                </a:lnTo>
                <a:lnTo>
                  <a:pt x="15792" y="8882"/>
                </a:lnTo>
                <a:lnTo>
                  <a:pt x="15719" y="8955"/>
                </a:lnTo>
                <a:lnTo>
                  <a:pt x="15695" y="9053"/>
                </a:lnTo>
                <a:lnTo>
                  <a:pt x="15719" y="9150"/>
                </a:lnTo>
                <a:lnTo>
                  <a:pt x="15743" y="9247"/>
                </a:lnTo>
                <a:lnTo>
                  <a:pt x="15816" y="9296"/>
                </a:lnTo>
                <a:lnTo>
                  <a:pt x="15914" y="9344"/>
                </a:lnTo>
                <a:lnTo>
                  <a:pt x="16035" y="9344"/>
                </a:lnTo>
                <a:lnTo>
                  <a:pt x="16157" y="9296"/>
                </a:lnTo>
                <a:lnTo>
                  <a:pt x="16279" y="9393"/>
                </a:lnTo>
                <a:lnTo>
                  <a:pt x="16376" y="9490"/>
                </a:lnTo>
                <a:lnTo>
                  <a:pt x="16425" y="9636"/>
                </a:lnTo>
                <a:lnTo>
                  <a:pt x="16473" y="9782"/>
                </a:lnTo>
                <a:lnTo>
                  <a:pt x="16473" y="9953"/>
                </a:lnTo>
                <a:lnTo>
                  <a:pt x="16449" y="10123"/>
                </a:lnTo>
                <a:lnTo>
                  <a:pt x="16376" y="10415"/>
                </a:lnTo>
                <a:lnTo>
                  <a:pt x="16303" y="10610"/>
                </a:lnTo>
                <a:lnTo>
                  <a:pt x="16206" y="10756"/>
                </a:lnTo>
                <a:lnTo>
                  <a:pt x="16084" y="10902"/>
                </a:lnTo>
                <a:lnTo>
                  <a:pt x="15938" y="11023"/>
                </a:lnTo>
                <a:lnTo>
                  <a:pt x="15743" y="11145"/>
                </a:lnTo>
                <a:lnTo>
                  <a:pt x="15670" y="11194"/>
                </a:lnTo>
                <a:lnTo>
                  <a:pt x="15622" y="11315"/>
                </a:lnTo>
                <a:lnTo>
                  <a:pt x="15622" y="11388"/>
                </a:lnTo>
                <a:lnTo>
                  <a:pt x="15646" y="11437"/>
                </a:lnTo>
                <a:lnTo>
                  <a:pt x="15670" y="11486"/>
                </a:lnTo>
                <a:lnTo>
                  <a:pt x="15719" y="11510"/>
                </a:lnTo>
                <a:lnTo>
                  <a:pt x="15792" y="11559"/>
                </a:lnTo>
                <a:lnTo>
                  <a:pt x="15889" y="11583"/>
                </a:lnTo>
                <a:lnTo>
                  <a:pt x="15962" y="11753"/>
                </a:lnTo>
                <a:lnTo>
                  <a:pt x="15987" y="11924"/>
                </a:lnTo>
                <a:lnTo>
                  <a:pt x="16011" y="12070"/>
                </a:lnTo>
                <a:lnTo>
                  <a:pt x="15987" y="12410"/>
                </a:lnTo>
                <a:lnTo>
                  <a:pt x="15962" y="12678"/>
                </a:lnTo>
                <a:lnTo>
                  <a:pt x="15914" y="12824"/>
                </a:lnTo>
                <a:lnTo>
                  <a:pt x="15865" y="12994"/>
                </a:lnTo>
                <a:lnTo>
                  <a:pt x="15792" y="13140"/>
                </a:lnTo>
                <a:lnTo>
                  <a:pt x="15719" y="13262"/>
                </a:lnTo>
                <a:lnTo>
                  <a:pt x="15622" y="13335"/>
                </a:lnTo>
                <a:lnTo>
                  <a:pt x="15549" y="13359"/>
                </a:lnTo>
                <a:lnTo>
                  <a:pt x="15500" y="13359"/>
                </a:lnTo>
                <a:lnTo>
                  <a:pt x="15403" y="13384"/>
                </a:lnTo>
                <a:lnTo>
                  <a:pt x="15330" y="13432"/>
                </a:lnTo>
                <a:lnTo>
                  <a:pt x="15281" y="13505"/>
                </a:lnTo>
                <a:lnTo>
                  <a:pt x="15257" y="13578"/>
                </a:lnTo>
                <a:lnTo>
                  <a:pt x="15257" y="13676"/>
                </a:lnTo>
                <a:lnTo>
                  <a:pt x="15281" y="13749"/>
                </a:lnTo>
                <a:lnTo>
                  <a:pt x="15354" y="13797"/>
                </a:lnTo>
                <a:lnTo>
                  <a:pt x="15427" y="13846"/>
                </a:lnTo>
                <a:lnTo>
                  <a:pt x="15524" y="13846"/>
                </a:lnTo>
                <a:lnTo>
                  <a:pt x="15573" y="14089"/>
                </a:lnTo>
                <a:lnTo>
                  <a:pt x="15622" y="14357"/>
                </a:lnTo>
                <a:lnTo>
                  <a:pt x="15622" y="14479"/>
                </a:lnTo>
                <a:lnTo>
                  <a:pt x="15622" y="14600"/>
                </a:lnTo>
                <a:lnTo>
                  <a:pt x="15597" y="14722"/>
                </a:lnTo>
                <a:lnTo>
                  <a:pt x="15549" y="14868"/>
                </a:lnTo>
                <a:lnTo>
                  <a:pt x="15476" y="14965"/>
                </a:lnTo>
                <a:lnTo>
                  <a:pt x="15403" y="15063"/>
                </a:lnTo>
                <a:lnTo>
                  <a:pt x="15305" y="15136"/>
                </a:lnTo>
                <a:lnTo>
                  <a:pt x="15208" y="15184"/>
                </a:lnTo>
                <a:lnTo>
                  <a:pt x="15208" y="15184"/>
                </a:lnTo>
                <a:lnTo>
                  <a:pt x="15257" y="14917"/>
                </a:lnTo>
                <a:lnTo>
                  <a:pt x="15330" y="14625"/>
                </a:lnTo>
                <a:lnTo>
                  <a:pt x="15330" y="14600"/>
                </a:lnTo>
                <a:lnTo>
                  <a:pt x="15330" y="14552"/>
                </a:lnTo>
                <a:lnTo>
                  <a:pt x="15281" y="14527"/>
                </a:lnTo>
                <a:lnTo>
                  <a:pt x="15208" y="14503"/>
                </a:lnTo>
                <a:lnTo>
                  <a:pt x="15184" y="14527"/>
                </a:lnTo>
                <a:lnTo>
                  <a:pt x="15159" y="14552"/>
                </a:lnTo>
                <a:lnTo>
                  <a:pt x="15013" y="14917"/>
                </a:lnTo>
                <a:lnTo>
                  <a:pt x="14965" y="15087"/>
                </a:lnTo>
                <a:lnTo>
                  <a:pt x="14965" y="15282"/>
                </a:lnTo>
                <a:lnTo>
                  <a:pt x="14648" y="15355"/>
                </a:lnTo>
                <a:lnTo>
                  <a:pt x="14721" y="15038"/>
                </a:lnTo>
                <a:lnTo>
                  <a:pt x="14819" y="14673"/>
                </a:lnTo>
                <a:lnTo>
                  <a:pt x="14867" y="14308"/>
                </a:lnTo>
                <a:lnTo>
                  <a:pt x="14867" y="14284"/>
                </a:lnTo>
                <a:lnTo>
                  <a:pt x="14843" y="14235"/>
                </a:lnTo>
                <a:lnTo>
                  <a:pt x="14794" y="14211"/>
                </a:lnTo>
                <a:lnTo>
                  <a:pt x="14721" y="14235"/>
                </a:lnTo>
                <a:lnTo>
                  <a:pt x="14673" y="14260"/>
                </a:lnTo>
                <a:lnTo>
                  <a:pt x="14673" y="14284"/>
                </a:lnTo>
                <a:lnTo>
                  <a:pt x="14551" y="14625"/>
                </a:lnTo>
                <a:lnTo>
                  <a:pt x="14454" y="14965"/>
                </a:lnTo>
                <a:lnTo>
                  <a:pt x="14356" y="15184"/>
                </a:lnTo>
                <a:lnTo>
                  <a:pt x="14332" y="15306"/>
                </a:lnTo>
                <a:lnTo>
                  <a:pt x="14332" y="15403"/>
                </a:lnTo>
                <a:lnTo>
                  <a:pt x="14064" y="15428"/>
                </a:lnTo>
                <a:lnTo>
                  <a:pt x="14064" y="15428"/>
                </a:lnTo>
                <a:lnTo>
                  <a:pt x="14089" y="15379"/>
                </a:lnTo>
                <a:lnTo>
                  <a:pt x="14089" y="15330"/>
                </a:lnTo>
                <a:lnTo>
                  <a:pt x="14113" y="15063"/>
                </a:lnTo>
                <a:lnTo>
                  <a:pt x="14162" y="14771"/>
                </a:lnTo>
                <a:lnTo>
                  <a:pt x="14235" y="14503"/>
                </a:lnTo>
                <a:lnTo>
                  <a:pt x="14356" y="14260"/>
                </a:lnTo>
                <a:lnTo>
                  <a:pt x="14356" y="14211"/>
                </a:lnTo>
                <a:lnTo>
                  <a:pt x="14332" y="14162"/>
                </a:lnTo>
                <a:lnTo>
                  <a:pt x="14283" y="14138"/>
                </a:lnTo>
                <a:lnTo>
                  <a:pt x="14235" y="14162"/>
                </a:lnTo>
                <a:lnTo>
                  <a:pt x="14064" y="14430"/>
                </a:lnTo>
                <a:lnTo>
                  <a:pt x="13918" y="14722"/>
                </a:lnTo>
                <a:lnTo>
                  <a:pt x="13845" y="14868"/>
                </a:lnTo>
                <a:lnTo>
                  <a:pt x="13821" y="15014"/>
                </a:lnTo>
                <a:lnTo>
                  <a:pt x="13797" y="15160"/>
                </a:lnTo>
                <a:lnTo>
                  <a:pt x="13797" y="15330"/>
                </a:lnTo>
                <a:lnTo>
                  <a:pt x="13821" y="15379"/>
                </a:lnTo>
                <a:lnTo>
                  <a:pt x="13845" y="15428"/>
                </a:lnTo>
                <a:lnTo>
                  <a:pt x="13383" y="15428"/>
                </a:lnTo>
                <a:lnTo>
                  <a:pt x="13432" y="15209"/>
                </a:lnTo>
                <a:lnTo>
                  <a:pt x="13456" y="14990"/>
                </a:lnTo>
                <a:lnTo>
                  <a:pt x="13505" y="14771"/>
                </a:lnTo>
                <a:lnTo>
                  <a:pt x="13578" y="14552"/>
                </a:lnTo>
                <a:lnTo>
                  <a:pt x="13748" y="14114"/>
                </a:lnTo>
                <a:lnTo>
                  <a:pt x="13748" y="14089"/>
                </a:lnTo>
                <a:lnTo>
                  <a:pt x="13748" y="14065"/>
                </a:lnTo>
                <a:lnTo>
                  <a:pt x="13699" y="14016"/>
                </a:lnTo>
                <a:lnTo>
                  <a:pt x="13651" y="14016"/>
                </a:lnTo>
                <a:lnTo>
                  <a:pt x="13602" y="14065"/>
                </a:lnTo>
                <a:lnTo>
                  <a:pt x="13456" y="14260"/>
                </a:lnTo>
                <a:lnTo>
                  <a:pt x="13334" y="14454"/>
                </a:lnTo>
                <a:lnTo>
                  <a:pt x="13237" y="14673"/>
                </a:lnTo>
                <a:lnTo>
                  <a:pt x="13140" y="14917"/>
                </a:lnTo>
                <a:lnTo>
                  <a:pt x="13067" y="15136"/>
                </a:lnTo>
                <a:lnTo>
                  <a:pt x="13042" y="15282"/>
                </a:lnTo>
                <a:lnTo>
                  <a:pt x="13042" y="15403"/>
                </a:lnTo>
                <a:lnTo>
                  <a:pt x="12556" y="15330"/>
                </a:lnTo>
                <a:lnTo>
                  <a:pt x="12604" y="15038"/>
                </a:lnTo>
                <a:lnTo>
                  <a:pt x="12677" y="14746"/>
                </a:lnTo>
                <a:lnTo>
                  <a:pt x="12775" y="14479"/>
                </a:lnTo>
                <a:lnTo>
                  <a:pt x="12921" y="14211"/>
                </a:lnTo>
                <a:lnTo>
                  <a:pt x="12921" y="14162"/>
                </a:lnTo>
                <a:lnTo>
                  <a:pt x="12896" y="14114"/>
                </a:lnTo>
                <a:lnTo>
                  <a:pt x="12799" y="14114"/>
                </a:lnTo>
                <a:lnTo>
                  <a:pt x="12702" y="14235"/>
                </a:lnTo>
                <a:lnTo>
                  <a:pt x="12604" y="14357"/>
                </a:lnTo>
                <a:lnTo>
                  <a:pt x="12507" y="14479"/>
                </a:lnTo>
                <a:lnTo>
                  <a:pt x="12410" y="14649"/>
                </a:lnTo>
                <a:lnTo>
                  <a:pt x="12337" y="14795"/>
                </a:lnTo>
                <a:lnTo>
                  <a:pt x="12288" y="14965"/>
                </a:lnTo>
                <a:lnTo>
                  <a:pt x="12239" y="15136"/>
                </a:lnTo>
                <a:lnTo>
                  <a:pt x="12239" y="15282"/>
                </a:lnTo>
                <a:lnTo>
                  <a:pt x="11801" y="15233"/>
                </a:lnTo>
                <a:lnTo>
                  <a:pt x="11753" y="15209"/>
                </a:lnTo>
                <a:lnTo>
                  <a:pt x="11874" y="14941"/>
                </a:lnTo>
                <a:lnTo>
                  <a:pt x="11947" y="14673"/>
                </a:lnTo>
                <a:lnTo>
                  <a:pt x="12118" y="14114"/>
                </a:lnTo>
                <a:lnTo>
                  <a:pt x="12118" y="14089"/>
                </a:lnTo>
                <a:lnTo>
                  <a:pt x="12118" y="14065"/>
                </a:lnTo>
                <a:lnTo>
                  <a:pt x="12093" y="14065"/>
                </a:lnTo>
                <a:lnTo>
                  <a:pt x="12069" y="14089"/>
                </a:lnTo>
                <a:lnTo>
                  <a:pt x="11874" y="14357"/>
                </a:lnTo>
                <a:lnTo>
                  <a:pt x="11680" y="14600"/>
                </a:lnTo>
                <a:lnTo>
                  <a:pt x="11509" y="14868"/>
                </a:lnTo>
                <a:lnTo>
                  <a:pt x="11363" y="15136"/>
                </a:lnTo>
                <a:lnTo>
                  <a:pt x="11363" y="15160"/>
                </a:lnTo>
                <a:lnTo>
                  <a:pt x="10974" y="15087"/>
                </a:lnTo>
                <a:lnTo>
                  <a:pt x="11096" y="14990"/>
                </a:lnTo>
                <a:lnTo>
                  <a:pt x="11169" y="14868"/>
                </a:lnTo>
                <a:lnTo>
                  <a:pt x="11290" y="14600"/>
                </a:lnTo>
                <a:lnTo>
                  <a:pt x="11655" y="13870"/>
                </a:lnTo>
                <a:lnTo>
                  <a:pt x="11680" y="13846"/>
                </a:lnTo>
                <a:lnTo>
                  <a:pt x="11680" y="13822"/>
                </a:lnTo>
                <a:lnTo>
                  <a:pt x="11631" y="13773"/>
                </a:lnTo>
                <a:lnTo>
                  <a:pt x="11558" y="13773"/>
                </a:lnTo>
                <a:lnTo>
                  <a:pt x="11534" y="13797"/>
                </a:lnTo>
                <a:lnTo>
                  <a:pt x="11144" y="14406"/>
                </a:lnTo>
                <a:lnTo>
                  <a:pt x="10974" y="14722"/>
                </a:lnTo>
                <a:lnTo>
                  <a:pt x="10901" y="14868"/>
                </a:lnTo>
                <a:lnTo>
                  <a:pt x="10877" y="14941"/>
                </a:lnTo>
                <a:lnTo>
                  <a:pt x="10877" y="15038"/>
                </a:lnTo>
                <a:lnTo>
                  <a:pt x="10901" y="15063"/>
                </a:lnTo>
                <a:lnTo>
                  <a:pt x="10341" y="14941"/>
                </a:lnTo>
                <a:lnTo>
                  <a:pt x="10487" y="14625"/>
                </a:lnTo>
                <a:lnTo>
                  <a:pt x="10633" y="14333"/>
                </a:lnTo>
                <a:lnTo>
                  <a:pt x="10804" y="14041"/>
                </a:lnTo>
                <a:lnTo>
                  <a:pt x="10998" y="13773"/>
                </a:lnTo>
                <a:lnTo>
                  <a:pt x="11023" y="13724"/>
                </a:lnTo>
                <a:lnTo>
                  <a:pt x="10998" y="13700"/>
                </a:lnTo>
                <a:lnTo>
                  <a:pt x="10950" y="13676"/>
                </a:lnTo>
                <a:lnTo>
                  <a:pt x="10901" y="13700"/>
                </a:lnTo>
                <a:lnTo>
                  <a:pt x="10658" y="13943"/>
                </a:lnTo>
                <a:lnTo>
                  <a:pt x="10414" y="14211"/>
                </a:lnTo>
                <a:lnTo>
                  <a:pt x="10317" y="14357"/>
                </a:lnTo>
                <a:lnTo>
                  <a:pt x="10220" y="14503"/>
                </a:lnTo>
                <a:lnTo>
                  <a:pt x="10147" y="14673"/>
                </a:lnTo>
                <a:lnTo>
                  <a:pt x="10098" y="14844"/>
                </a:lnTo>
                <a:lnTo>
                  <a:pt x="10098" y="14892"/>
                </a:lnTo>
                <a:lnTo>
                  <a:pt x="9709" y="14771"/>
                </a:lnTo>
                <a:lnTo>
                  <a:pt x="9757" y="14576"/>
                </a:lnTo>
                <a:lnTo>
                  <a:pt x="9830" y="14381"/>
                </a:lnTo>
                <a:lnTo>
                  <a:pt x="10001" y="13968"/>
                </a:lnTo>
                <a:lnTo>
                  <a:pt x="10147" y="13530"/>
                </a:lnTo>
                <a:lnTo>
                  <a:pt x="10147" y="13505"/>
                </a:lnTo>
                <a:lnTo>
                  <a:pt x="10122" y="13530"/>
                </a:lnTo>
                <a:lnTo>
                  <a:pt x="9879" y="13919"/>
                </a:lnTo>
                <a:lnTo>
                  <a:pt x="9636" y="14308"/>
                </a:lnTo>
                <a:lnTo>
                  <a:pt x="9539" y="14503"/>
                </a:lnTo>
                <a:lnTo>
                  <a:pt x="9466" y="14698"/>
                </a:lnTo>
                <a:lnTo>
                  <a:pt x="8906" y="14527"/>
                </a:lnTo>
                <a:lnTo>
                  <a:pt x="8979" y="14430"/>
                </a:lnTo>
                <a:lnTo>
                  <a:pt x="9028" y="14308"/>
                </a:lnTo>
                <a:lnTo>
                  <a:pt x="9149" y="14089"/>
                </a:lnTo>
                <a:lnTo>
                  <a:pt x="9344" y="13724"/>
                </a:lnTo>
                <a:lnTo>
                  <a:pt x="9417" y="13554"/>
                </a:lnTo>
                <a:lnTo>
                  <a:pt x="9490" y="13359"/>
                </a:lnTo>
                <a:lnTo>
                  <a:pt x="9490" y="13311"/>
                </a:lnTo>
                <a:lnTo>
                  <a:pt x="9441" y="13286"/>
                </a:lnTo>
                <a:lnTo>
                  <a:pt x="9393" y="13262"/>
                </a:lnTo>
                <a:lnTo>
                  <a:pt x="9368" y="13311"/>
                </a:lnTo>
                <a:lnTo>
                  <a:pt x="9247" y="13481"/>
                </a:lnTo>
                <a:lnTo>
                  <a:pt x="9149" y="13627"/>
                </a:lnTo>
                <a:lnTo>
                  <a:pt x="8906" y="13943"/>
                </a:lnTo>
                <a:lnTo>
                  <a:pt x="8736" y="14162"/>
                </a:lnTo>
                <a:lnTo>
                  <a:pt x="8663" y="14284"/>
                </a:lnTo>
                <a:lnTo>
                  <a:pt x="8638" y="14430"/>
                </a:lnTo>
                <a:lnTo>
                  <a:pt x="8419" y="14333"/>
                </a:lnTo>
                <a:lnTo>
                  <a:pt x="8492" y="14065"/>
                </a:lnTo>
                <a:lnTo>
                  <a:pt x="8541" y="13846"/>
                </a:lnTo>
                <a:lnTo>
                  <a:pt x="8711" y="13384"/>
                </a:lnTo>
                <a:lnTo>
                  <a:pt x="8833" y="13165"/>
                </a:lnTo>
                <a:lnTo>
                  <a:pt x="8955" y="12946"/>
                </a:lnTo>
                <a:lnTo>
                  <a:pt x="8955" y="12897"/>
                </a:lnTo>
                <a:lnTo>
                  <a:pt x="8930" y="12848"/>
                </a:lnTo>
                <a:lnTo>
                  <a:pt x="8882" y="12848"/>
                </a:lnTo>
                <a:lnTo>
                  <a:pt x="8833" y="12873"/>
                </a:lnTo>
                <a:lnTo>
                  <a:pt x="8687" y="13092"/>
                </a:lnTo>
                <a:lnTo>
                  <a:pt x="8565" y="13286"/>
                </a:lnTo>
                <a:lnTo>
                  <a:pt x="8444" y="13505"/>
                </a:lnTo>
                <a:lnTo>
                  <a:pt x="8322" y="13749"/>
                </a:lnTo>
                <a:lnTo>
                  <a:pt x="8225" y="13968"/>
                </a:lnTo>
                <a:lnTo>
                  <a:pt x="8176" y="14089"/>
                </a:lnTo>
                <a:lnTo>
                  <a:pt x="8152" y="14211"/>
                </a:lnTo>
                <a:lnTo>
                  <a:pt x="7762" y="14041"/>
                </a:lnTo>
                <a:lnTo>
                  <a:pt x="7908" y="13627"/>
                </a:lnTo>
                <a:lnTo>
                  <a:pt x="8103" y="13213"/>
                </a:lnTo>
                <a:lnTo>
                  <a:pt x="8322" y="12800"/>
                </a:lnTo>
                <a:lnTo>
                  <a:pt x="8322" y="12751"/>
                </a:lnTo>
                <a:lnTo>
                  <a:pt x="8298" y="12727"/>
                </a:lnTo>
                <a:lnTo>
                  <a:pt x="8249" y="12727"/>
                </a:lnTo>
                <a:lnTo>
                  <a:pt x="7908" y="13140"/>
                </a:lnTo>
                <a:lnTo>
                  <a:pt x="7762" y="13335"/>
                </a:lnTo>
                <a:lnTo>
                  <a:pt x="7616" y="13578"/>
                </a:lnTo>
                <a:lnTo>
                  <a:pt x="7543" y="13700"/>
                </a:lnTo>
                <a:lnTo>
                  <a:pt x="7470" y="13870"/>
                </a:lnTo>
                <a:lnTo>
                  <a:pt x="7130" y="13700"/>
                </a:lnTo>
                <a:lnTo>
                  <a:pt x="7154" y="13554"/>
                </a:lnTo>
                <a:lnTo>
                  <a:pt x="7178" y="13408"/>
                </a:lnTo>
                <a:lnTo>
                  <a:pt x="7300" y="13165"/>
                </a:lnTo>
                <a:lnTo>
                  <a:pt x="7495" y="12751"/>
                </a:lnTo>
                <a:lnTo>
                  <a:pt x="7689" y="12313"/>
                </a:lnTo>
                <a:lnTo>
                  <a:pt x="7689" y="12289"/>
                </a:lnTo>
                <a:lnTo>
                  <a:pt x="7665" y="12264"/>
                </a:lnTo>
                <a:lnTo>
                  <a:pt x="7641" y="12264"/>
                </a:lnTo>
                <a:lnTo>
                  <a:pt x="7616" y="12289"/>
                </a:lnTo>
                <a:lnTo>
                  <a:pt x="7397" y="12581"/>
                </a:lnTo>
                <a:lnTo>
                  <a:pt x="7178" y="12873"/>
                </a:lnTo>
                <a:lnTo>
                  <a:pt x="7081" y="13043"/>
                </a:lnTo>
                <a:lnTo>
                  <a:pt x="7008" y="13189"/>
                </a:lnTo>
                <a:lnTo>
                  <a:pt x="6935" y="13359"/>
                </a:lnTo>
                <a:lnTo>
                  <a:pt x="6886" y="13530"/>
                </a:lnTo>
                <a:lnTo>
                  <a:pt x="6570" y="13335"/>
                </a:lnTo>
                <a:lnTo>
                  <a:pt x="6692" y="13043"/>
                </a:lnTo>
                <a:lnTo>
                  <a:pt x="6813" y="12751"/>
                </a:lnTo>
                <a:lnTo>
                  <a:pt x="7105" y="12216"/>
                </a:lnTo>
                <a:lnTo>
                  <a:pt x="7130" y="12191"/>
                </a:lnTo>
                <a:lnTo>
                  <a:pt x="7105" y="12167"/>
                </a:lnTo>
                <a:lnTo>
                  <a:pt x="7057" y="12167"/>
                </a:lnTo>
                <a:lnTo>
                  <a:pt x="6838" y="12386"/>
                </a:lnTo>
                <a:lnTo>
                  <a:pt x="6619" y="12629"/>
                </a:lnTo>
                <a:lnTo>
                  <a:pt x="6448" y="12897"/>
                </a:lnTo>
                <a:lnTo>
                  <a:pt x="6327" y="13165"/>
                </a:lnTo>
                <a:lnTo>
                  <a:pt x="6254" y="13165"/>
                </a:lnTo>
                <a:lnTo>
                  <a:pt x="6181" y="13189"/>
                </a:lnTo>
                <a:lnTo>
                  <a:pt x="6132" y="13238"/>
                </a:lnTo>
                <a:lnTo>
                  <a:pt x="6083" y="13286"/>
                </a:lnTo>
                <a:lnTo>
                  <a:pt x="5937" y="13238"/>
                </a:lnTo>
                <a:lnTo>
                  <a:pt x="5791" y="13213"/>
                </a:lnTo>
                <a:lnTo>
                  <a:pt x="5816" y="13140"/>
                </a:lnTo>
                <a:lnTo>
                  <a:pt x="6059" y="12654"/>
                </a:lnTo>
                <a:lnTo>
                  <a:pt x="6254" y="12264"/>
                </a:lnTo>
                <a:lnTo>
                  <a:pt x="6351" y="12045"/>
                </a:lnTo>
                <a:lnTo>
                  <a:pt x="6424" y="11851"/>
                </a:lnTo>
                <a:lnTo>
                  <a:pt x="6424" y="11826"/>
                </a:lnTo>
                <a:lnTo>
                  <a:pt x="6400" y="11802"/>
                </a:lnTo>
                <a:lnTo>
                  <a:pt x="6375" y="11802"/>
                </a:lnTo>
                <a:lnTo>
                  <a:pt x="6351" y="11826"/>
                </a:lnTo>
                <a:lnTo>
                  <a:pt x="6108" y="12143"/>
                </a:lnTo>
                <a:lnTo>
                  <a:pt x="5864" y="12459"/>
                </a:lnTo>
                <a:lnTo>
                  <a:pt x="5743" y="12654"/>
                </a:lnTo>
                <a:lnTo>
                  <a:pt x="5621" y="12824"/>
                </a:lnTo>
                <a:lnTo>
                  <a:pt x="5548" y="13019"/>
                </a:lnTo>
                <a:lnTo>
                  <a:pt x="5475" y="13213"/>
                </a:lnTo>
                <a:lnTo>
                  <a:pt x="5451" y="13213"/>
                </a:lnTo>
                <a:lnTo>
                  <a:pt x="5183" y="13189"/>
                </a:lnTo>
                <a:lnTo>
                  <a:pt x="4891" y="13213"/>
                </a:lnTo>
                <a:lnTo>
                  <a:pt x="5037" y="12921"/>
                </a:lnTo>
                <a:lnTo>
                  <a:pt x="5353" y="12410"/>
                </a:lnTo>
                <a:lnTo>
                  <a:pt x="5451" y="12240"/>
                </a:lnTo>
                <a:lnTo>
                  <a:pt x="5524" y="12070"/>
                </a:lnTo>
                <a:lnTo>
                  <a:pt x="5548" y="11972"/>
                </a:lnTo>
                <a:lnTo>
                  <a:pt x="5548" y="11899"/>
                </a:lnTo>
                <a:lnTo>
                  <a:pt x="5524" y="11802"/>
                </a:lnTo>
                <a:lnTo>
                  <a:pt x="5475" y="11729"/>
                </a:lnTo>
                <a:lnTo>
                  <a:pt x="5451" y="11729"/>
                </a:lnTo>
                <a:lnTo>
                  <a:pt x="5451" y="11753"/>
                </a:lnTo>
                <a:lnTo>
                  <a:pt x="5426" y="11802"/>
                </a:lnTo>
                <a:lnTo>
                  <a:pt x="5378" y="11875"/>
                </a:lnTo>
                <a:lnTo>
                  <a:pt x="5280" y="11997"/>
                </a:lnTo>
                <a:lnTo>
                  <a:pt x="4988" y="12435"/>
                </a:lnTo>
                <a:lnTo>
                  <a:pt x="4745" y="12800"/>
                </a:lnTo>
                <a:lnTo>
                  <a:pt x="4623" y="13019"/>
                </a:lnTo>
                <a:lnTo>
                  <a:pt x="4599" y="13140"/>
                </a:lnTo>
                <a:lnTo>
                  <a:pt x="4599" y="13238"/>
                </a:lnTo>
                <a:lnTo>
                  <a:pt x="4599" y="13262"/>
                </a:lnTo>
                <a:lnTo>
                  <a:pt x="4575" y="13262"/>
                </a:lnTo>
                <a:lnTo>
                  <a:pt x="4550" y="11802"/>
                </a:lnTo>
                <a:lnTo>
                  <a:pt x="4550" y="10537"/>
                </a:lnTo>
                <a:lnTo>
                  <a:pt x="4526" y="9271"/>
                </a:lnTo>
                <a:lnTo>
                  <a:pt x="4477" y="8396"/>
                </a:lnTo>
                <a:lnTo>
                  <a:pt x="4477" y="7520"/>
                </a:lnTo>
                <a:lnTo>
                  <a:pt x="4453" y="7130"/>
                </a:lnTo>
                <a:lnTo>
                  <a:pt x="4453" y="6863"/>
                </a:lnTo>
                <a:lnTo>
                  <a:pt x="4453" y="6595"/>
                </a:lnTo>
                <a:lnTo>
                  <a:pt x="4648" y="6619"/>
                </a:lnTo>
                <a:lnTo>
                  <a:pt x="4818" y="6619"/>
                </a:lnTo>
                <a:lnTo>
                  <a:pt x="5183" y="6595"/>
                </a:lnTo>
                <a:lnTo>
                  <a:pt x="5791" y="6595"/>
                </a:lnTo>
                <a:lnTo>
                  <a:pt x="6010" y="6571"/>
                </a:lnTo>
                <a:lnTo>
                  <a:pt x="6108" y="6522"/>
                </a:lnTo>
                <a:lnTo>
                  <a:pt x="6156" y="6449"/>
                </a:lnTo>
                <a:lnTo>
                  <a:pt x="6546" y="6230"/>
                </a:lnTo>
                <a:lnTo>
                  <a:pt x="6935" y="5962"/>
                </a:lnTo>
                <a:lnTo>
                  <a:pt x="7300" y="5646"/>
                </a:lnTo>
                <a:lnTo>
                  <a:pt x="7665" y="5330"/>
                </a:lnTo>
                <a:lnTo>
                  <a:pt x="8006" y="4989"/>
                </a:lnTo>
                <a:lnTo>
                  <a:pt x="8322" y="4648"/>
                </a:lnTo>
                <a:lnTo>
                  <a:pt x="8930" y="3943"/>
                </a:lnTo>
                <a:lnTo>
                  <a:pt x="9003" y="3870"/>
                </a:lnTo>
                <a:lnTo>
                  <a:pt x="9003" y="3797"/>
                </a:lnTo>
                <a:lnTo>
                  <a:pt x="9003" y="3699"/>
                </a:lnTo>
                <a:lnTo>
                  <a:pt x="8979" y="3626"/>
                </a:lnTo>
                <a:lnTo>
                  <a:pt x="9125" y="3456"/>
                </a:lnTo>
                <a:lnTo>
                  <a:pt x="9247" y="3286"/>
                </a:lnTo>
                <a:lnTo>
                  <a:pt x="9514" y="2872"/>
                </a:lnTo>
                <a:lnTo>
                  <a:pt x="9709" y="2434"/>
                </a:lnTo>
                <a:lnTo>
                  <a:pt x="9855" y="2020"/>
                </a:lnTo>
                <a:lnTo>
                  <a:pt x="10074" y="1266"/>
                </a:lnTo>
                <a:lnTo>
                  <a:pt x="10195" y="877"/>
                </a:lnTo>
                <a:lnTo>
                  <a:pt x="10341" y="512"/>
                </a:lnTo>
                <a:lnTo>
                  <a:pt x="10341" y="488"/>
                </a:lnTo>
                <a:close/>
                <a:moveTo>
                  <a:pt x="10536" y="1"/>
                </a:moveTo>
                <a:lnTo>
                  <a:pt x="10366" y="25"/>
                </a:lnTo>
                <a:lnTo>
                  <a:pt x="10195" y="74"/>
                </a:lnTo>
                <a:lnTo>
                  <a:pt x="10049" y="171"/>
                </a:lnTo>
                <a:lnTo>
                  <a:pt x="10025" y="196"/>
                </a:lnTo>
                <a:lnTo>
                  <a:pt x="9952" y="244"/>
                </a:lnTo>
                <a:lnTo>
                  <a:pt x="9903" y="293"/>
                </a:lnTo>
                <a:lnTo>
                  <a:pt x="9782" y="415"/>
                </a:lnTo>
                <a:lnTo>
                  <a:pt x="9709" y="585"/>
                </a:lnTo>
                <a:lnTo>
                  <a:pt x="9636" y="780"/>
                </a:lnTo>
                <a:lnTo>
                  <a:pt x="9539" y="1169"/>
                </a:lnTo>
                <a:lnTo>
                  <a:pt x="9466" y="1509"/>
                </a:lnTo>
                <a:lnTo>
                  <a:pt x="9320" y="1972"/>
                </a:lnTo>
                <a:lnTo>
                  <a:pt x="9247" y="2215"/>
                </a:lnTo>
                <a:lnTo>
                  <a:pt x="9149" y="2458"/>
                </a:lnTo>
                <a:lnTo>
                  <a:pt x="9003" y="2726"/>
                </a:lnTo>
                <a:lnTo>
                  <a:pt x="8833" y="2994"/>
                </a:lnTo>
                <a:lnTo>
                  <a:pt x="8663" y="3286"/>
                </a:lnTo>
                <a:lnTo>
                  <a:pt x="8614" y="3407"/>
                </a:lnTo>
                <a:lnTo>
                  <a:pt x="8565" y="3578"/>
                </a:lnTo>
                <a:lnTo>
                  <a:pt x="7324" y="4867"/>
                </a:lnTo>
                <a:lnTo>
                  <a:pt x="6692" y="5500"/>
                </a:lnTo>
                <a:lnTo>
                  <a:pt x="6035" y="6108"/>
                </a:lnTo>
                <a:lnTo>
                  <a:pt x="5937" y="6084"/>
                </a:lnTo>
                <a:lnTo>
                  <a:pt x="5524" y="6084"/>
                </a:lnTo>
                <a:lnTo>
                  <a:pt x="5110" y="6133"/>
                </a:lnTo>
                <a:lnTo>
                  <a:pt x="4867" y="6133"/>
                </a:lnTo>
                <a:lnTo>
                  <a:pt x="4599" y="6157"/>
                </a:lnTo>
                <a:lnTo>
                  <a:pt x="4599" y="6157"/>
                </a:lnTo>
                <a:lnTo>
                  <a:pt x="4623" y="6133"/>
                </a:lnTo>
                <a:lnTo>
                  <a:pt x="4623" y="6084"/>
                </a:lnTo>
                <a:lnTo>
                  <a:pt x="4599" y="5987"/>
                </a:lnTo>
                <a:lnTo>
                  <a:pt x="4526" y="5914"/>
                </a:lnTo>
                <a:lnTo>
                  <a:pt x="4453" y="5889"/>
                </a:lnTo>
                <a:lnTo>
                  <a:pt x="4404" y="5816"/>
                </a:lnTo>
                <a:lnTo>
                  <a:pt x="4331" y="5768"/>
                </a:lnTo>
                <a:lnTo>
                  <a:pt x="4112" y="5670"/>
                </a:lnTo>
                <a:lnTo>
                  <a:pt x="3869" y="5622"/>
                </a:lnTo>
                <a:lnTo>
                  <a:pt x="3626" y="5597"/>
                </a:lnTo>
                <a:lnTo>
                  <a:pt x="2871" y="5597"/>
                </a:lnTo>
                <a:lnTo>
                  <a:pt x="2385" y="5646"/>
                </a:lnTo>
                <a:lnTo>
                  <a:pt x="2166" y="5646"/>
                </a:lnTo>
                <a:lnTo>
                  <a:pt x="1922" y="5622"/>
                </a:lnTo>
                <a:lnTo>
                  <a:pt x="1412" y="5597"/>
                </a:lnTo>
                <a:lnTo>
                  <a:pt x="1144" y="5597"/>
                </a:lnTo>
                <a:lnTo>
                  <a:pt x="901" y="5622"/>
                </a:lnTo>
                <a:lnTo>
                  <a:pt x="682" y="5670"/>
                </a:lnTo>
                <a:lnTo>
                  <a:pt x="463" y="5792"/>
                </a:lnTo>
                <a:lnTo>
                  <a:pt x="365" y="5792"/>
                </a:lnTo>
                <a:lnTo>
                  <a:pt x="317" y="5841"/>
                </a:lnTo>
                <a:lnTo>
                  <a:pt x="292" y="5889"/>
                </a:lnTo>
                <a:lnTo>
                  <a:pt x="244" y="6133"/>
                </a:lnTo>
                <a:lnTo>
                  <a:pt x="219" y="6400"/>
                </a:lnTo>
                <a:lnTo>
                  <a:pt x="219" y="6911"/>
                </a:lnTo>
                <a:lnTo>
                  <a:pt x="195" y="7422"/>
                </a:lnTo>
                <a:lnTo>
                  <a:pt x="171" y="7933"/>
                </a:lnTo>
                <a:lnTo>
                  <a:pt x="146" y="8493"/>
                </a:lnTo>
                <a:lnTo>
                  <a:pt x="146" y="9028"/>
                </a:lnTo>
                <a:lnTo>
                  <a:pt x="146" y="10123"/>
                </a:lnTo>
                <a:lnTo>
                  <a:pt x="171" y="10707"/>
                </a:lnTo>
                <a:lnTo>
                  <a:pt x="171" y="11267"/>
                </a:lnTo>
                <a:lnTo>
                  <a:pt x="122" y="12386"/>
                </a:lnTo>
                <a:lnTo>
                  <a:pt x="98" y="13530"/>
                </a:lnTo>
                <a:lnTo>
                  <a:pt x="98" y="14162"/>
                </a:lnTo>
                <a:lnTo>
                  <a:pt x="73" y="14479"/>
                </a:lnTo>
                <a:lnTo>
                  <a:pt x="25" y="14795"/>
                </a:lnTo>
                <a:lnTo>
                  <a:pt x="0" y="14868"/>
                </a:lnTo>
                <a:lnTo>
                  <a:pt x="25" y="14965"/>
                </a:lnTo>
                <a:lnTo>
                  <a:pt x="73" y="15014"/>
                </a:lnTo>
                <a:lnTo>
                  <a:pt x="122" y="15063"/>
                </a:lnTo>
                <a:lnTo>
                  <a:pt x="195" y="15087"/>
                </a:lnTo>
                <a:lnTo>
                  <a:pt x="268" y="15111"/>
                </a:lnTo>
                <a:lnTo>
                  <a:pt x="341" y="15087"/>
                </a:lnTo>
                <a:lnTo>
                  <a:pt x="414" y="15038"/>
                </a:lnTo>
                <a:lnTo>
                  <a:pt x="463" y="15087"/>
                </a:lnTo>
                <a:lnTo>
                  <a:pt x="536" y="15111"/>
                </a:lnTo>
                <a:lnTo>
                  <a:pt x="998" y="15136"/>
                </a:lnTo>
                <a:lnTo>
                  <a:pt x="1460" y="15136"/>
                </a:lnTo>
                <a:lnTo>
                  <a:pt x="1922" y="15111"/>
                </a:lnTo>
                <a:lnTo>
                  <a:pt x="2385" y="15087"/>
                </a:lnTo>
                <a:lnTo>
                  <a:pt x="2482" y="15087"/>
                </a:lnTo>
                <a:lnTo>
                  <a:pt x="3309" y="15014"/>
                </a:lnTo>
                <a:lnTo>
                  <a:pt x="3723" y="14990"/>
                </a:lnTo>
                <a:lnTo>
                  <a:pt x="4112" y="14965"/>
                </a:lnTo>
                <a:lnTo>
                  <a:pt x="4137" y="14965"/>
                </a:lnTo>
                <a:lnTo>
                  <a:pt x="4185" y="14990"/>
                </a:lnTo>
                <a:lnTo>
                  <a:pt x="4234" y="15014"/>
                </a:lnTo>
                <a:lnTo>
                  <a:pt x="4356" y="15014"/>
                </a:lnTo>
                <a:lnTo>
                  <a:pt x="4453" y="14941"/>
                </a:lnTo>
                <a:lnTo>
                  <a:pt x="4502" y="14917"/>
                </a:lnTo>
                <a:lnTo>
                  <a:pt x="4526" y="14868"/>
                </a:lnTo>
                <a:lnTo>
                  <a:pt x="4575" y="14746"/>
                </a:lnTo>
                <a:lnTo>
                  <a:pt x="4599" y="14600"/>
                </a:lnTo>
                <a:lnTo>
                  <a:pt x="4599" y="14333"/>
                </a:lnTo>
                <a:lnTo>
                  <a:pt x="4599" y="14065"/>
                </a:lnTo>
                <a:lnTo>
                  <a:pt x="4575" y="13797"/>
                </a:lnTo>
                <a:lnTo>
                  <a:pt x="4599" y="13773"/>
                </a:lnTo>
                <a:lnTo>
                  <a:pt x="5037" y="13724"/>
                </a:lnTo>
                <a:lnTo>
                  <a:pt x="5451" y="13676"/>
                </a:lnTo>
                <a:lnTo>
                  <a:pt x="5791" y="13700"/>
                </a:lnTo>
                <a:lnTo>
                  <a:pt x="5986" y="13676"/>
                </a:lnTo>
                <a:lnTo>
                  <a:pt x="6132" y="13627"/>
                </a:lnTo>
                <a:lnTo>
                  <a:pt x="6156" y="13651"/>
                </a:lnTo>
                <a:lnTo>
                  <a:pt x="6521" y="13895"/>
                </a:lnTo>
                <a:lnTo>
                  <a:pt x="6886" y="14138"/>
                </a:lnTo>
                <a:lnTo>
                  <a:pt x="7276" y="14357"/>
                </a:lnTo>
                <a:lnTo>
                  <a:pt x="7665" y="14552"/>
                </a:lnTo>
                <a:lnTo>
                  <a:pt x="8054" y="14722"/>
                </a:lnTo>
                <a:lnTo>
                  <a:pt x="8444" y="14892"/>
                </a:lnTo>
                <a:lnTo>
                  <a:pt x="8833" y="15038"/>
                </a:lnTo>
                <a:lnTo>
                  <a:pt x="9247" y="15160"/>
                </a:lnTo>
                <a:lnTo>
                  <a:pt x="10074" y="15403"/>
                </a:lnTo>
                <a:lnTo>
                  <a:pt x="10925" y="15574"/>
                </a:lnTo>
                <a:lnTo>
                  <a:pt x="11777" y="15695"/>
                </a:lnTo>
                <a:lnTo>
                  <a:pt x="12653" y="15817"/>
                </a:lnTo>
                <a:lnTo>
                  <a:pt x="13310" y="15866"/>
                </a:lnTo>
                <a:lnTo>
                  <a:pt x="13651" y="15890"/>
                </a:lnTo>
                <a:lnTo>
                  <a:pt x="14016" y="15866"/>
                </a:lnTo>
                <a:lnTo>
                  <a:pt x="14356" y="15866"/>
                </a:lnTo>
                <a:lnTo>
                  <a:pt x="14697" y="15793"/>
                </a:lnTo>
                <a:lnTo>
                  <a:pt x="15013" y="15720"/>
                </a:lnTo>
                <a:lnTo>
                  <a:pt x="15330" y="15598"/>
                </a:lnTo>
                <a:lnTo>
                  <a:pt x="15476" y="15525"/>
                </a:lnTo>
                <a:lnTo>
                  <a:pt x="15597" y="15452"/>
                </a:lnTo>
                <a:lnTo>
                  <a:pt x="15719" y="15355"/>
                </a:lnTo>
                <a:lnTo>
                  <a:pt x="15792" y="15257"/>
                </a:lnTo>
                <a:lnTo>
                  <a:pt x="15865" y="15160"/>
                </a:lnTo>
                <a:lnTo>
                  <a:pt x="15914" y="15038"/>
                </a:lnTo>
                <a:lnTo>
                  <a:pt x="15962" y="14941"/>
                </a:lnTo>
                <a:lnTo>
                  <a:pt x="15987" y="14819"/>
                </a:lnTo>
                <a:lnTo>
                  <a:pt x="16011" y="14552"/>
                </a:lnTo>
                <a:lnTo>
                  <a:pt x="15987" y="14284"/>
                </a:lnTo>
                <a:lnTo>
                  <a:pt x="15938" y="14016"/>
                </a:lnTo>
                <a:lnTo>
                  <a:pt x="15865" y="13749"/>
                </a:lnTo>
                <a:lnTo>
                  <a:pt x="15987" y="13651"/>
                </a:lnTo>
                <a:lnTo>
                  <a:pt x="16084" y="13530"/>
                </a:lnTo>
                <a:lnTo>
                  <a:pt x="16181" y="13408"/>
                </a:lnTo>
                <a:lnTo>
                  <a:pt x="16254" y="13262"/>
                </a:lnTo>
                <a:lnTo>
                  <a:pt x="16376" y="12946"/>
                </a:lnTo>
                <a:lnTo>
                  <a:pt x="16425" y="12654"/>
                </a:lnTo>
                <a:lnTo>
                  <a:pt x="16449" y="12410"/>
                </a:lnTo>
                <a:lnTo>
                  <a:pt x="16449" y="12070"/>
                </a:lnTo>
                <a:lnTo>
                  <a:pt x="16425" y="11875"/>
                </a:lnTo>
                <a:lnTo>
                  <a:pt x="16400" y="11680"/>
                </a:lnTo>
                <a:lnTo>
                  <a:pt x="16352" y="11534"/>
                </a:lnTo>
                <a:lnTo>
                  <a:pt x="16279" y="11388"/>
                </a:lnTo>
                <a:lnTo>
                  <a:pt x="16425" y="11267"/>
                </a:lnTo>
                <a:lnTo>
                  <a:pt x="16546" y="11096"/>
                </a:lnTo>
                <a:lnTo>
                  <a:pt x="16668" y="10926"/>
                </a:lnTo>
                <a:lnTo>
                  <a:pt x="16765" y="10756"/>
                </a:lnTo>
                <a:lnTo>
                  <a:pt x="16838" y="10561"/>
                </a:lnTo>
                <a:lnTo>
                  <a:pt x="16887" y="10342"/>
                </a:lnTo>
                <a:lnTo>
                  <a:pt x="16911" y="10147"/>
                </a:lnTo>
                <a:lnTo>
                  <a:pt x="16936" y="9953"/>
                </a:lnTo>
                <a:lnTo>
                  <a:pt x="16911" y="9758"/>
                </a:lnTo>
                <a:lnTo>
                  <a:pt x="16838" y="9515"/>
                </a:lnTo>
                <a:lnTo>
                  <a:pt x="16717" y="9271"/>
                </a:lnTo>
                <a:lnTo>
                  <a:pt x="16571" y="9053"/>
                </a:lnTo>
                <a:lnTo>
                  <a:pt x="16717" y="8931"/>
                </a:lnTo>
                <a:lnTo>
                  <a:pt x="16838" y="8785"/>
                </a:lnTo>
                <a:lnTo>
                  <a:pt x="16936" y="8615"/>
                </a:lnTo>
                <a:lnTo>
                  <a:pt x="17033" y="8444"/>
                </a:lnTo>
                <a:lnTo>
                  <a:pt x="17106" y="8274"/>
                </a:lnTo>
                <a:lnTo>
                  <a:pt x="17155" y="8079"/>
                </a:lnTo>
                <a:lnTo>
                  <a:pt x="17179" y="7885"/>
                </a:lnTo>
                <a:lnTo>
                  <a:pt x="17203" y="7690"/>
                </a:lnTo>
                <a:lnTo>
                  <a:pt x="17179" y="7447"/>
                </a:lnTo>
                <a:lnTo>
                  <a:pt x="17106" y="7252"/>
                </a:lnTo>
                <a:lnTo>
                  <a:pt x="17009" y="7057"/>
                </a:lnTo>
                <a:lnTo>
                  <a:pt x="16887" y="6887"/>
                </a:lnTo>
                <a:lnTo>
                  <a:pt x="16717" y="6741"/>
                </a:lnTo>
                <a:lnTo>
                  <a:pt x="16546" y="6619"/>
                </a:lnTo>
                <a:lnTo>
                  <a:pt x="16352" y="6498"/>
                </a:lnTo>
                <a:lnTo>
                  <a:pt x="16157" y="6400"/>
                </a:lnTo>
                <a:lnTo>
                  <a:pt x="15938" y="6303"/>
                </a:lnTo>
                <a:lnTo>
                  <a:pt x="15719" y="6206"/>
                </a:lnTo>
                <a:lnTo>
                  <a:pt x="15232" y="6084"/>
                </a:lnTo>
                <a:lnTo>
                  <a:pt x="14746" y="5987"/>
                </a:lnTo>
                <a:lnTo>
                  <a:pt x="14259" y="5938"/>
                </a:lnTo>
                <a:lnTo>
                  <a:pt x="13845" y="5889"/>
                </a:lnTo>
                <a:lnTo>
                  <a:pt x="13432" y="5865"/>
                </a:lnTo>
                <a:lnTo>
                  <a:pt x="12604" y="5841"/>
                </a:lnTo>
                <a:lnTo>
                  <a:pt x="11607" y="5841"/>
                </a:lnTo>
                <a:lnTo>
                  <a:pt x="11266" y="5865"/>
                </a:lnTo>
                <a:lnTo>
                  <a:pt x="11461" y="5354"/>
                </a:lnTo>
                <a:lnTo>
                  <a:pt x="11655" y="4843"/>
                </a:lnTo>
                <a:lnTo>
                  <a:pt x="11826" y="4308"/>
                </a:lnTo>
                <a:lnTo>
                  <a:pt x="11996" y="3797"/>
                </a:lnTo>
                <a:lnTo>
                  <a:pt x="12142" y="3261"/>
                </a:lnTo>
                <a:lnTo>
                  <a:pt x="12239" y="2726"/>
                </a:lnTo>
                <a:lnTo>
                  <a:pt x="12264" y="2458"/>
                </a:lnTo>
                <a:lnTo>
                  <a:pt x="12264" y="2191"/>
                </a:lnTo>
                <a:lnTo>
                  <a:pt x="12239" y="1899"/>
                </a:lnTo>
                <a:lnTo>
                  <a:pt x="12215" y="1631"/>
                </a:lnTo>
                <a:lnTo>
                  <a:pt x="12166" y="1412"/>
                </a:lnTo>
                <a:lnTo>
                  <a:pt x="12118" y="1217"/>
                </a:lnTo>
                <a:lnTo>
                  <a:pt x="12045" y="1023"/>
                </a:lnTo>
                <a:lnTo>
                  <a:pt x="11972" y="853"/>
                </a:lnTo>
                <a:lnTo>
                  <a:pt x="11850" y="682"/>
                </a:lnTo>
                <a:lnTo>
                  <a:pt x="11728" y="512"/>
                </a:lnTo>
                <a:lnTo>
                  <a:pt x="11582" y="366"/>
                </a:lnTo>
                <a:lnTo>
                  <a:pt x="11412" y="220"/>
                </a:lnTo>
                <a:lnTo>
                  <a:pt x="11266" y="147"/>
                </a:lnTo>
                <a:lnTo>
                  <a:pt x="11120" y="74"/>
                </a:lnTo>
                <a:lnTo>
                  <a:pt x="10925" y="25"/>
                </a:lnTo>
                <a:lnTo>
                  <a:pt x="10731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" name="Shape 221"/>
          <p:cNvSpPr txBox="1">
            <a:spLocks/>
          </p:cNvSpPr>
          <p:nvPr/>
        </p:nvSpPr>
        <p:spPr>
          <a:xfrm>
            <a:off x="6084168" y="1923678"/>
            <a:ext cx="2952328" cy="194421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Sniglet"/>
              <a:buChar char="✘"/>
              <a:defRPr sz="1400" b="0" i="0" u="none" strike="noStrike" cap="none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Sniglet"/>
              <a:buNone/>
              <a:defRPr sz="1400" b="0" i="0" u="none" strike="noStrike" cap="none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Sniglet"/>
              <a:buNone/>
              <a:defRPr sz="1400" b="0" i="0" u="none" strike="noStrike" cap="none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Sniglet"/>
              <a:buNone/>
              <a:defRPr sz="1400" b="0" i="0" u="none" strike="noStrike" cap="none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Sniglet"/>
              <a:buNone/>
              <a:defRPr sz="1400" b="0" i="0" u="none" strike="noStrike" cap="none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Sniglet"/>
              <a:buNone/>
              <a:defRPr sz="1400" b="0" i="0" u="none" strike="noStrike" cap="none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Sniglet"/>
              <a:buNone/>
              <a:defRPr sz="1400" b="0" i="0" u="none" strike="noStrike" cap="none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Sniglet"/>
              <a:buNone/>
              <a:defRPr sz="1400" b="0" i="0" u="none" strike="noStrike" cap="none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Sniglet"/>
              <a:buNone/>
              <a:defRPr sz="1400" b="0" i="0" u="none" strike="noStrike" cap="none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9pPr>
          </a:lstStyle>
          <a:p>
            <a:r>
              <a:rPr lang="sr-Latn-RS" sz="1200" dirty="0" smtClean="0"/>
              <a:t>Najbitniji deo u komunikaciji je slušanje</a:t>
            </a:r>
          </a:p>
          <a:p>
            <a:r>
              <a:rPr lang="sr-Latn-RS" sz="1200" dirty="0" smtClean="0"/>
              <a:t>Za slušanje je važno održavati vizuelni kontakt, koristiti neverbalnu komunikaciju</a:t>
            </a:r>
          </a:p>
          <a:p>
            <a:r>
              <a:rPr lang="sr-Latn-RS" sz="1200" dirty="0" smtClean="0"/>
              <a:t>Nije uvek bitno nešto reći, ali je važno pokazati razumevanje</a:t>
            </a:r>
          </a:p>
          <a:p>
            <a:r>
              <a:rPr lang="sr-Latn-RS" sz="1200" dirty="0" smtClean="0"/>
              <a:t>U neefikasnoj komunikaciji nastavnici koriste etiketiranje i sudove kojima napadaju verbalno učenike, drže im govore o ponašanju , sarkastični su</a:t>
            </a:r>
          </a:p>
          <a:p>
            <a:endParaRPr lang="en" sz="1200" dirty="0"/>
          </a:p>
        </p:txBody>
      </p:sp>
    </p:spTree>
    <p:extLst>
      <p:ext uri="{BB962C8B-B14F-4D97-AF65-F5344CB8AC3E}">
        <p14:creationId xmlns:p14="http://schemas.microsoft.com/office/powerpoint/2010/main" val="1651387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 txBox="1">
            <a:spLocks noGrp="1"/>
          </p:cNvSpPr>
          <p:nvPr>
            <p:ph type="ctrTitle"/>
          </p:nvPr>
        </p:nvSpPr>
        <p:spPr>
          <a:xfrm>
            <a:off x="685800" y="1964342"/>
            <a:ext cx="7772400" cy="11597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6000" dirty="0"/>
              <a:t>1.</a:t>
            </a:r>
          </a:p>
          <a:p>
            <a:pPr lvl="0" rtl="0">
              <a:spcBef>
                <a:spcPts val="0"/>
              </a:spcBef>
              <a:buNone/>
            </a:pPr>
            <a:r>
              <a:rPr lang="sr-Latn-RS" dirty="0" smtClean="0"/>
              <a:t>Autoritarni stil</a:t>
            </a:r>
            <a:endParaRPr dirty="0"/>
          </a:p>
        </p:txBody>
      </p:sp>
      <p:sp>
        <p:nvSpPr>
          <p:cNvPr id="72" name="Shape 72"/>
          <p:cNvSpPr txBox="1">
            <a:spLocks noGrp="1"/>
          </p:cNvSpPr>
          <p:nvPr>
            <p:ph type="subTitle" idx="1"/>
          </p:nvPr>
        </p:nvSpPr>
        <p:spPr>
          <a:xfrm>
            <a:off x="685800" y="3144853"/>
            <a:ext cx="7772400" cy="7847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lang="en" dirty="0"/>
          </a:p>
        </p:txBody>
      </p:sp>
      <p:sp>
        <p:nvSpPr>
          <p:cNvPr id="73" name="Shape 73"/>
          <p:cNvSpPr/>
          <p:nvPr/>
        </p:nvSpPr>
        <p:spPr>
          <a:xfrm>
            <a:off x="3617074" y="256025"/>
            <a:ext cx="1824692" cy="1702276"/>
          </a:xfrm>
          <a:custGeom>
            <a:avLst/>
            <a:gdLst/>
            <a:ahLst/>
            <a:cxnLst/>
            <a:rect l="0" t="0" r="0" b="0"/>
            <a:pathLst>
              <a:path w="73112" h="68207" extrusionOk="0">
                <a:moveTo>
                  <a:pt x="46809" y="1210"/>
                </a:moveTo>
                <a:lnTo>
                  <a:pt x="46886" y="1227"/>
                </a:lnTo>
                <a:lnTo>
                  <a:pt x="46886" y="1227"/>
                </a:lnTo>
                <a:lnTo>
                  <a:pt x="46866" y="1215"/>
                </a:lnTo>
                <a:lnTo>
                  <a:pt x="46809" y="1210"/>
                </a:lnTo>
                <a:close/>
                <a:moveTo>
                  <a:pt x="35754" y="1982"/>
                </a:moveTo>
                <a:lnTo>
                  <a:pt x="36320" y="2170"/>
                </a:lnTo>
                <a:lnTo>
                  <a:pt x="36037" y="2170"/>
                </a:lnTo>
                <a:lnTo>
                  <a:pt x="35660" y="2076"/>
                </a:lnTo>
                <a:lnTo>
                  <a:pt x="35754" y="1982"/>
                </a:lnTo>
                <a:close/>
                <a:moveTo>
                  <a:pt x="42641" y="1321"/>
                </a:moveTo>
                <a:lnTo>
                  <a:pt x="44622" y="1510"/>
                </a:lnTo>
                <a:lnTo>
                  <a:pt x="46603" y="1793"/>
                </a:lnTo>
                <a:lnTo>
                  <a:pt x="46226" y="1793"/>
                </a:lnTo>
                <a:lnTo>
                  <a:pt x="46320" y="1982"/>
                </a:lnTo>
                <a:lnTo>
                  <a:pt x="45660" y="1793"/>
                </a:lnTo>
                <a:lnTo>
                  <a:pt x="44905" y="1699"/>
                </a:lnTo>
                <a:lnTo>
                  <a:pt x="44905" y="1699"/>
                </a:lnTo>
                <a:lnTo>
                  <a:pt x="45188" y="2076"/>
                </a:lnTo>
                <a:lnTo>
                  <a:pt x="45282" y="2265"/>
                </a:lnTo>
                <a:lnTo>
                  <a:pt x="45094" y="2265"/>
                </a:lnTo>
                <a:lnTo>
                  <a:pt x="44716" y="2170"/>
                </a:lnTo>
                <a:lnTo>
                  <a:pt x="43773" y="1793"/>
                </a:lnTo>
                <a:lnTo>
                  <a:pt x="42641" y="1321"/>
                </a:lnTo>
                <a:close/>
                <a:moveTo>
                  <a:pt x="34622" y="5095"/>
                </a:moveTo>
                <a:lnTo>
                  <a:pt x="34169" y="5151"/>
                </a:lnTo>
                <a:lnTo>
                  <a:pt x="34169" y="5151"/>
                </a:lnTo>
                <a:lnTo>
                  <a:pt x="34056" y="5189"/>
                </a:lnTo>
                <a:lnTo>
                  <a:pt x="34622" y="5095"/>
                </a:lnTo>
                <a:close/>
                <a:moveTo>
                  <a:pt x="58490" y="6793"/>
                </a:moveTo>
                <a:lnTo>
                  <a:pt x="59056" y="7453"/>
                </a:lnTo>
                <a:lnTo>
                  <a:pt x="59087" y="7476"/>
                </a:lnTo>
                <a:lnTo>
                  <a:pt x="58490" y="6793"/>
                </a:lnTo>
                <a:close/>
                <a:moveTo>
                  <a:pt x="56697" y="7736"/>
                </a:moveTo>
                <a:lnTo>
                  <a:pt x="57358" y="8113"/>
                </a:lnTo>
                <a:lnTo>
                  <a:pt x="57075" y="8113"/>
                </a:lnTo>
                <a:lnTo>
                  <a:pt x="56697" y="7736"/>
                </a:lnTo>
                <a:close/>
                <a:moveTo>
                  <a:pt x="59810" y="8679"/>
                </a:moveTo>
                <a:lnTo>
                  <a:pt x="60087" y="8956"/>
                </a:lnTo>
                <a:lnTo>
                  <a:pt x="59905" y="8774"/>
                </a:lnTo>
                <a:lnTo>
                  <a:pt x="59810" y="8679"/>
                </a:lnTo>
                <a:close/>
                <a:moveTo>
                  <a:pt x="57546" y="8019"/>
                </a:moveTo>
                <a:lnTo>
                  <a:pt x="58395" y="8774"/>
                </a:lnTo>
                <a:lnTo>
                  <a:pt x="59339" y="9434"/>
                </a:lnTo>
                <a:lnTo>
                  <a:pt x="58490" y="8868"/>
                </a:lnTo>
                <a:lnTo>
                  <a:pt x="57735" y="8208"/>
                </a:lnTo>
                <a:lnTo>
                  <a:pt x="57546" y="8019"/>
                </a:lnTo>
                <a:close/>
                <a:moveTo>
                  <a:pt x="60282" y="9246"/>
                </a:moveTo>
                <a:lnTo>
                  <a:pt x="60565" y="9812"/>
                </a:lnTo>
                <a:lnTo>
                  <a:pt x="60282" y="9529"/>
                </a:lnTo>
                <a:lnTo>
                  <a:pt x="60282" y="9340"/>
                </a:lnTo>
                <a:lnTo>
                  <a:pt x="60282" y="9246"/>
                </a:lnTo>
                <a:close/>
                <a:moveTo>
                  <a:pt x="59999" y="8396"/>
                </a:moveTo>
                <a:lnTo>
                  <a:pt x="60659" y="8774"/>
                </a:lnTo>
                <a:lnTo>
                  <a:pt x="61131" y="9340"/>
                </a:lnTo>
                <a:lnTo>
                  <a:pt x="61603" y="9906"/>
                </a:lnTo>
                <a:lnTo>
                  <a:pt x="61886" y="10566"/>
                </a:lnTo>
                <a:lnTo>
                  <a:pt x="60942" y="9434"/>
                </a:lnTo>
                <a:lnTo>
                  <a:pt x="61320" y="10095"/>
                </a:lnTo>
                <a:lnTo>
                  <a:pt x="59999" y="8396"/>
                </a:lnTo>
                <a:close/>
                <a:moveTo>
                  <a:pt x="63773" y="11132"/>
                </a:moveTo>
                <a:lnTo>
                  <a:pt x="64537" y="12278"/>
                </a:lnTo>
                <a:lnTo>
                  <a:pt x="64622" y="12359"/>
                </a:lnTo>
                <a:lnTo>
                  <a:pt x="63773" y="11132"/>
                </a:lnTo>
                <a:close/>
                <a:moveTo>
                  <a:pt x="65093" y="14528"/>
                </a:moveTo>
                <a:lnTo>
                  <a:pt x="65376" y="15189"/>
                </a:lnTo>
                <a:lnTo>
                  <a:pt x="65659" y="15755"/>
                </a:lnTo>
                <a:lnTo>
                  <a:pt x="66037" y="16981"/>
                </a:lnTo>
                <a:lnTo>
                  <a:pt x="65659" y="16321"/>
                </a:lnTo>
                <a:lnTo>
                  <a:pt x="65282" y="15377"/>
                </a:lnTo>
                <a:lnTo>
                  <a:pt x="65093" y="14528"/>
                </a:lnTo>
                <a:close/>
                <a:moveTo>
                  <a:pt x="65093" y="16321"/>
                </a:moveTo>
                <a:lnTo>
                  <a:pt x="65565" y="16698"/>
                </a:lnTo>
                <a:lnTo>
                  <a:pt x="65942" y="17076"/>
                </a:lnTo>
                <a:lnTo>
                  <a:pt x="66320" y="17547"/>
                </a:lnTo>
                <a:lnTo>
                  <a:pt x="66414" y="17830"/>
                </a:lnTo>
                <a:lnTo>
                  <a:pt x="66508" y="18113"/>
                </a:lnTo>
                <a:lnTo>
                  <a:pt x="65848" y="17170"/>
                </a:lnTo>
                <a:lnTo>
                  <a:pt x="65093" y="16321"/>
                </a:lnTo>
                <a:close/>
                <a:moveTo>
                  <a:pt x="72074" y="36226"/>
                </a:moveTo>
                <a:lnTo>
                  <a:pt x="71791" y="37547"/>
                </a:lnTo>
                <a:lnTo>
                  <a:pt x="71603" y="38773"/>
                </a:lnTo>
                <a:lnTo>
                  <a:pt x="71320" y="40000"/>
                </a:lnTo>
                <a:lnTo>
                  <a:pt x="70754" y="41509"/>
                </a:lnTo>
                <a:lnTo>
                  <a:pt x="70942" y="40283"/>
                </a:lnTo>
                <a:lnTo>
                  <a:pt x="71225" y="38962"/>
                </a:lnTo>
                <a:lnTo>
                  <a:pt x="72074" y="36226"/>
                </a:lnTo>
                <a:close/>
                <a:moveTo>
                  <a:pt x="69150" y="44433"/>
                </a:moveTo>
                <a:lnTo>
                  <a:pt x="68867" y="44905"/>
                </a:lnTo>
                <a:lnTo>
                  <a:pt x="68584" y="45377"/>
                </a:lnTo>
                <a:lnTo>
                  <a:pt x="68206" y="45754"/>
                </a:lnTo>
                <a:lnTo>
                  <a:pt x="67923" y="46132"/>
                </a:lnTo>
                <a:lnTo>
                  <a:pt x="68112" y="45754"/>
                </a:lnTo>
                <a:lnTo>
                  <a:pt x="68678" y="45188"/>
                </a:lnTo>
                <a:lnTo>
                  <a:pt x="69150" y="44433"/>
                </a:lnTo>
                <a:close/>
                <a:moveTo>
                  <a:pt x="67357" y="47830"/>
                </a:moveTo>
                <a:lnTo>
                  <a:pt x="66886" y="48584"/>
                </a:lnTo>
                <a:lnTo>
                  <a:pt x="66508" y="48867"/>
                </a:lnTo>
                <a:lnTo>
                  <a:pt x="66414" y="48867"/>
                </a:lnTo>
                <a:lnTo>
                  <a:pt x="66414" y="48773"/>
                </a:lnTo>
                <a:lnTo>
                  <a:pt x="66886" y="48301"/>
                </a:lnTo>
                <a:lnTo>
                  <a:pt x="67357" y="47830"/>
                </a:lnTo>
                <a:close/>
                <a:moveTo>
                  <a:pt x="65093" y="48396"/>
                </a:moveTo>
                <a:lnTo>
                  <a:pt x="65376" y="48490"/>
                </a:lnTo>
                <a:lnTo>
                  <a:pt x="64905" y="49056"/>
                </a:lnTo>
                <a:lnTo>
                  <a:pt x="64622" y="49528"/>
                </a:lnTo>
                <a:lnTo>
                  <a:pt x="64244" y="49811"/>
                </a:lnTo>
                <a:lnTo>
                  <a:pt x="64244" y="49905"/>
                </a:lnTo>
                <a:lnTo>
                  <a:pt x="64056" y="49905"/>
                </a:lnTo>
                <a:lnTo>
                  <a:pt x="64056" y="49811"/>
                </a:lnTo>
                <a:lnTo>
                  <a:pt x="64433" y="49150"/>
                </a:lnTo>
                <a:lnTo>
                  <a:pt x="64622" y="48867"/>
                </a:lnTo>
                <a:lnTo>
                  <a:pt x="64905" y="48584"/>
                </a:lnTo>
                <a:lnTo>
                  <a:pt x="65093" y="48396"/>
                </a:lnTo>
                <a:close/>
                <a:moveTo>
                  <a:pt x="6981" y="52452"/>
                </a:moveTo>
                <a:lnTo>
                  <a:pt x="7170" y="53112"/>
                </a:lnTo>
                <a:lnTo>
                  <a:pt x="7075" y="53018"/>
                </a:lnTo>
                <a:lnTo>
                  <a:pt x="6981" y="52641"/>
                </a:lnTo>
                <a:lnTo>
                  <a:pt x="6981" y="52452"/>
                </a:lnTo>
                <a:close/>
                <a:moveTo>
                  <a:pt x="7736" y="54339"/>
                </a:moveTo>
                <a:lnTo>
                  <a:pt x="7641" y="54433"/>
                </a:lnTo>
                <a:lnTo>
                  <a:pt x="7641" y="54339"/>
                </a:lnTo>
                <a:close/>
                <a:moveTo>
                  <a:pt x="61225" y="55094"/>
                </a:moveTo>
                <a:lnTo>
                  <a:pt x="61037" y="55377"/>
                </a:lnTo>
                <a:lnTo>
                  <a:pt x="60754" y="55471"/>
                </a:lnTo>
                <a:lnTo>
                  <a:pt x="60754" y="55471"/>
                </a:lnTo>
                <a:lnTo>
                  <a:pt x="60942" y="55282"/>
                </a:lnTo>
                <a:lnTo>
                  <a:pt x="61225" y="55094"/>
                </a:lnTo>
                <a:close/>
                <a:moveTo>
                  <a:pt x="6132" y="53867"/>
                </a:moveTo>
                <a:lnTo>
                  <a:pt x="7358" y="55377"/>
                </a:lnTo>
                <a:lnTo>
                  <a:pt x="7641" y="55471"/>
                </a:lnTo>
                <a:lnTo>
                  <a:pt x="7641" y="55471"/>
                </a:lnTo>
                <a:lnTo>
                  <a:pt x="7641" y="55471"/>
                </a:lnTo>
                <a:lnTo>
                  <a:pt x="7830" y="55565"/>
                </a:lnTo>
                <a:lnTo>
                  <a:pt x="8302" y="56414"/>
                </a:lnTo>
                <a:lnTo>
                  <a:pt x="7170" y="55471"/>
                </a:lnTo>
                <a:lnTo>
                  <a:pt x="6509" y="54622"/>
                </a:lnTo>
                <a:lnTo>
                  <a:pt x="6226" y="54245"/>
                </a:lnTo>
                <a:lnTo>
                  <a:pt x="6132" y="53867"/>
                </a:lnTo>
                <a:close/>
                <a:moveTo>
                  <a:pt x="9056" y="56414"/>
                </a:moveTo>
                <a:lnTo>
                  <a:pt x="9245" y="56509"/>
                </a:lnTo>
                <a:lnTo>
                  <a:pt x="9151" y="56509"/>
                </a:lnTo>
                <a:lnTo>
                  <a:pt x="9056" y="56414"/>
                </a:lnTo>
                <a:close/>
                <a:moveTo>
                  <a:pt x="10472" y="56980"/>
                </a:moveTo>
                <a:lnTo>
                  <a:pt x="11321" y="57358"/>
                </a:lnTo>
                <a:lnTo>
                  <a:pt x="11887" y="57735"/>
                </a:lnTo>
                <a:lnTo>
                  <a:pt x="12264" y="58018"/>
                </a:lnTo>
                <a:lnTo>
                  <a:pt x="11604" y="57641"/>
                </a:lnTo>
                <a:lnTo>
                  <a:pt x="11604" y="57641"/>
                </a:lnTo>
                <a:lnTo>
                  <a:pt x="11792" y="58112"/>
                </a:lnTo>
                <a:lnTo>
                  <a:pt x="11604" y="58018"/>
                </a:lnTo>
                <a:lnTo>
                  <a:pt x="11132" y="57452"/>
                </a:lnTo>
                <a:lnTo>
                  <a:pt x="10849" y="57169"/>
                </a:lnTo>
                <a:lnTo>
                  <a:pt x="10472" y="56980"/>
                </a:lnTo>
                <a:close/>
                <a:moveTo>
                  <a:pt x="18019" y="59433"/>
                </a:moveTo>
                <a:lnTo>
                  <a:pt x="18773" y="59810"/>
                </a:lnTo>
                <a:lnTo>
                  <a:pt x="19528" y="60376"/>
                </a:lnTo>
                <a:lnTo>
                  <a:pt x="19056" y="60282"/>
                </a:lnTo>
                <a:lnTo>
                  <a:pt x="18962" y="60188"/>
                </a:lnTo>
                <a:lnTo>
                  <a:pt x="18490" y="59810"/>
                </a:lnTo>
                <a:lnTo>
                  <a:pt x="18019" y="59433"/>
                </a:lnTo>
                <a:close/>
                <a:moveTo>
                  <a:pt x="14528" y="59999"/>
                </a:moveTo>
                <a:lnTo>
                  <a:pt x="14717" y="60093"/>
                </a:lnTo>
                <a:lnTo>
                  <a:pt x="14905" y="60188"/>
                </a:lnTo>
                <a:lnTo>
                  <a:pt x="15188" y="60471"/>
                </a:lnTo>
                <a:lnTo>
                  <a:pt x="15283" y="60565"/>
                </a:lnTo>
                <a:lnTo>
                  <a:pt x="15188" y="60565"/>
                </a:lnTo>
                <a:lnTo>
                  <a:pt x="14528" y="59999"/>
                </a:lnTo>
                <a:close/>
                <a:moveTo>
                  <a:pt x="49339" y="60188"/>
                </a:moveTo>
                <a:lnTo>
                  <a:pt x="48395" y="60565"/>
                </a:lnTo>
                <a:lnTo>
                  <a:pt x="47924" y="60754"/>
                </a:lnTo>
                <a:lnTo>
                  <a:pt x="47452" y="60754"/>
                </a:lnTo>
                <a:lnTo>
                  <a:pt x="47924" y="60471"/>
                </a:lnTo>
                <a:lnTo>
                  <a:pt x="48301" y="60282"/>
                </a:lnTo>
                <a:lnTo>
                  <a:pt x="49056" y="60188"/>
                </a:lnTo>
                <a:close/>
                <a:moveTo>
                  <a:pt x="19245" y="60565"/>
                </a:moveTo>
                <a:lnTo>
                  <a:pt x="19811" y="60659"/>
                </a:lnTo>
                <a:lnTo>
                  <a:pt x="20566" y="61037"/>
                </a:lnTo>
                <a:lnTo>
                  <a:pt x="20566" y="61037"/>
                </a:lnTo>
                <a:lnTo>
                  <a:pt x="19811" y="60848"/>
                </a:lnTo>
                <a:lnTo>
                  <a:pt x="19245" y="60565"/>
                </a:lnTo>
                <a:close/>
                <a:moveTo>
                  <a:pt x="47075" y="61226"/>
                </a:moveTo>
                <a:lnTo>
                  <a:pt x="46792" y="61414"/>
                </a:lnTo>
                <a:lnTo>
                  <a:pt x="46697" y="61509"/>
                </a:lnTo>
                <a:lnTo>
                  <a:pt x="46792" y="61603"/>
                </a:lnTo>
                <a:lnTo>
                  <a:pt x="47263" y="61603"/>
                </a:lnTo>
                <a:lnTo>
                  <a:pt x="47641" y="61509"/>
                </a:lnTo>
                <a:lnTo>
                  <a:pt x="46886" y="61792"/>
                </a:lnTo>
                <a:lnTo>
                  <a:pt x="46131" y="61886"/>
                </a:lnTo>
                <a:lnTo>
                  <a:pt x="46131" y="61980"/>
                </a:lnTo>
                <a:lnTo>
                  <a:pt x="46037" y="61980"/>
                </a:lnTo>
                <a:lnTo>
                  <a:pt x="45660" y="61697"/>
                </a:lnTo>
                <a:lnTo>
                  <a:pt x="46320" y="61320"/>
                </a:lnTo>
                <a:lnTo>
                  <a:pt x="47075" y="61226"/>
                </a:lnTo>
                <a:close/>
                <a:moveTo>
                  <a:pt x="24151" y="63678"/>
                </a:moveTo>
                <a:lnTo>
                  <a:pt x="24905" y="63961"/>
                </a:lnTo>
                <a:lnTo>
                  <a:pt x="25754" y="64244"/>
                </a:lnTo>
                <a:lnTo>
                  <a:pt x="25188" y="64244"/>
                </a:lnTo>
                <a:lnTo>
                  <a:pt x="24151" y="64150"/>
                </a:lnTo>
                <a:lnTo>
                  <a:pt x="23773" y="64056"/>
                </a:lnTo>
                <a:lnTo>
                  <a:pt x="23585" y="63961"/>
                </a:lnTo>
                <a:lnTo>
                  <a:pt x="23585" y="63867"/>
                </a:lnTo>
                <a:lnTo>
                  <a:pt x="23585" y="63773"/>
                </a:lnTo>
                <a:lnTo>
                  <a:pt x="24151" y="63678"/>
                </a:lnTo>
                <a:close/>
                <a:moveTo>
                  <a:pt x="34811" y="64622"/>
                </a:moveTo>
                <a:lnTo>
                  <a:pt x="35094" y="64810"/>
                </a:lnTo>
                <a:lnTo>
                  <a:pt x="35377" y="64905"/>
                </a:lnTo>
                <a:lnTo>
                  <a:pt x="34622" y="64999"/>
                </a:lnTo>
                <a:lnTo>
                  <a:pt x="34056" y="64999"/>
                </a:lnTo>
                <a:lnTo>
                  <a:pt x="34056" y="64905"/>
                </a:lnTo>
                <a:lnTo>
                  <a:pt x="34811" y="64622"/>
                </a:lnTo>
                <a:close/>
                <a:moveTo>
                  <a:pt x="46414" y="63773"/>
                </a:moveTo>
                <a:lnTo>
                  <a:pt x="46131" y="64056"/>
                </a:lnTo>
                <a:lnTo>
                  <a:pt x="44433" y="64716"/>
                </a:lnTo>
                <a:lnTo>
                  <a:pt x="43962" y="64905"/>
                </a:lnTo>
                <a:lnTo>
                  <a:pt x="44150" y="64810"/>
                </a:lnTo>
                <a:lnTo>
                  <a:pt x="42641" y="64999"/>
                </a:lnTo>
                <a:lnTo>
                  <a:pt x="42924" y="64810"/>
                </a:lnTo>
                <a:lnTo>
                  <a:pt x="43207" y="64622"/>
                </a:lnTo>
                <a:lnTo>
                  <a:pt x="42358" y="64905"/>
                </a:lnTo>
                <a:lnTo>
                  <a:pt x="43113" y="64622"/>
                </a:lnTo>
                <a:lnTo>
                  <a:pt x="45377" y="63867"/>
                </a:lnTo>
                <a:lnTo>
                  <a:pt x="44999" y="64150"/>
                </a:lnTo>
                <a:lnTo>
                  <a:pt x="44622" y="64433"/>
                </a:lnTo>
                <a:lnTo>
                  <a:pt x="46414" y="63773"/>
                </a:lnTo>
                <a:close/>
                <a:moveTo>
                  <a:pt x="39905" y="64622"/>
                </a:moveTo>
                <a:lnTo>
                  <a:pt x="39811" y="64716"/>
                </a:lnTo>
                <a:lnTo>
                  <a:pt x="39622" y="64810"/>
                </a:lnTo>
                <a:lnTo>
                  <a:pt x="38962" y="64999"/>
                </a:lnTo>
                <a:lnTo>
                  <a:pt x="38207" y="65093"/>
                </a:lnTo>
                <a:lnTo>
                  <a:pt x="37641" y="65093"/>
                </a:lnTo>
                <a:lnTo>
                  <a:pt x="39056" y="64810"/>
                </a:lnTo>
                <a:lnTo>
                  <a:pt x="39528" y="64716"/>
                </a:lnTo>
                <a:lnTo>
                  <a:pt x="39905" y="64622"/>
                </a:lnTo>
                <a:close/>
                <a:moveTo>
                  <a:pt x="42829" y="64056"/>
                </a:moveTo>
                <a:lnTo>
                  <a:pt x="42452" y="64244"/>
                </a:lnTo>
                <a:lnTo>
                  <a:pt x="42263" y="64433"/>
                </a:lnTo>
                <a:lnTo>
                  <a:pt x="41980" y="64622"/>
                </a:lnTo>
                <a:lnTo>
                  <a:pt x="41886" y="64999"/>
                </a:lnTo>
                <a:lnTo>
                  <a:pt x="42263" y="64999"/>
                </a:lnTo>
                <a:lnTo>
                  <a:pt x="40094" y="65282"/>
                </a:lnTo>
                <a:lnTo>
                  <a:pt x="40848" y="64999"/>
                </a:lnTo>
                <a:lnTo>
                  <a:pt x="41131" y="64810"/>
                </a:lnTo>
                <a:lnTo>
                  <a:pt x="41131" y="64716"/>
                </a:lnTo>
                <a:lnTo>
                  <a:pt x="41037" y="64622"/>
                </a:lnTo>
                <a:lnTo>
                  <a:pt x="40754" y="64622"/>
                </a:lnTo>
                <a:lnTo>
                  <a:pt x="40282" y="64527"/>
                </a:lnTo>
                <a:lnTo>
                  <a:pt x="40188" y="64433"/>
                </a:lnTo>
                <a:lnTo>
                  <a:pt x="41509" y="64339"/>
                </a:lnTo>
                <a:lnTo>
                  <a:pt x="42829" y="64056"/>
                </a:lnTo>
                <a:close/>
                <a:moveTo>
                  <a:pt x="15660" y="60376"/>
                </a:moveTo>
                <a:lnTo>
                  <a:pt x="16887" y="61131"/>
                </a:lnTo>
                <a:lnTo>
                  <a:pt x="17924" y="62075"/>
                </a:lnTo>
                <a:lnTo>
                  <a:pt x="17924" y="61792"/>
                </a:lnTo>
                <a:lnTo>
                  <a:pt x="17830" y="61603"/>
                </a:lnTo>
                <a:lnTo>
                  <a:pt x="19056" y="61980"/>
                </a:lnTo>
                <a:lnTo>
                  <a:pt x="20283" y="62358"/>
                </a:lnTo>
                <a:lnTo>
                  <a:pt x="20849" y="62546"/>
                </a:lnTo>
                <a:lnTo>
                  <a:pt x="21415" y="62735"/>
                </a:lnTo>
                <a:lnTo>
                  <a:pt x="21886" y="63018"/>
                </a:lnTo>
                <a:lnTo>
                  <a:pt x="22358" y="63395"/>
                </a:lnTo>
                <a:lnTo>
                  <a:pt x="21509" y="63301"/>
                </a:lnTo>
                <a:lnTo>
                  <a:pt x="22547" y="63867"/>
                </a:lnTo>
                <a:lnTo>
                  <a:pt x="23868" y="64339"/>
                </a:lnTo>
                <a:lnTo>
                  <a:pt x="25471" y="64905"/>
                </a:lnTo>
                <a:lnTo>
                  <a:pt x="27169" y="65282"/>
                </a:lnTo>
                <a:lnTo>
                  <a:pt x="26603" y="65282"/>
                </a:lnTo>
                <a:lnTo>
                  <a:pt x="27075" y="65942"/>
                </a:lnTo>
                <a:lnTo>
                  <a:pt x="26886" y="65942"/>
                </a:lnTo>
                <a:lnTo>
                  <a:pt x="26603" y="65848"/>
                </a:lnTo>
                <a:lnTo>
                  <a:pt x="25849" y="65659"/>
                </a:lnTo>
                <a:lnTo>
                  <a:pt x="25283" y="65471"/>
                </a:lnTo>
                <a:lnTo>
                  <a:pt x="25188" y="65376"/>
                </a:lnTo>
                <a:lnTo>
                  <a:pt x="25754" y="65376"/>
                </a:lnTo>
                <a:lnTo>
                  <a:pt x="26226" y="65471"/>
                </a:lnTo>
                <a:lnTo>
                  <a:pt x="26320" y="65282"/>
                </a:lnTo>
                <a:lnTo>
                  <a:pt x="26320" y="65188"/>
                </a:lnTo>
                <a:lnTo>
                  <a:pt x="26226" y="65093"/>
                </a:lnTo>
                <a:lnTo>
                  <a:pt x="25660" y="65093"/>
                </a:lnTo>
                <a:lnTo>
                  <a:pt x="25188" y="65188"/>
                </a:lnTo>
                <a:lnTo>
                  <a:pt x="24528" y="65376"/>
                </a:lnTo>
                <a:lnTo>
                  <a:pt x="24528" y="65376"/>
                </a:lnTo>
                <a:lnTo>
                  <a:pt x="25000" y="65093"/>
                </a:lnTo>
                <a:lnTo>
                  <a:pt x="23679" y="64905"/>
                </a:lnTo>
                <a:lnTo>
                  <a:pt x="22547" y="64716"/>
                </a:lnTo>
                <a:lnTo>
                  <a:pt x="21603" y="64339"/>
                </a:lnTo>
                <a:lnTo>
                  <a:pt x="20660" y="63867"/>
                </a:lnTo>
                <a:lnTo>
                  <a:pt x="20943" y="63867"/>
                </a:lnTo>
                <a:lnTo>
                  <a:pt x="20377" y="63773"/>
                </a:lnTo>
                <a:lnTo>
                  <a:pt x="19339" y="63678"/>
                </a:lnTo>
                <a:lnTo>
                  <a:pt x="18868" y="63490"/>
                </a:lnTo>
                <a:lnTo>
                  <a:pt x="18396" y="63301"/>
                </a:lnTo>
                <a:lnTo>
                  <a:pt x="18585" y="63207"/>
                </a:lnTo>
                <a:lnTo>
                  <a:pt x="18868" y="63301"/>
                </a:lnTo>
                <a:lnTo>
                  <a:pt x="18019" y="62735"/>
                </a:lnTo>
                <a:lnTo>
                  <a:pt x="16981" y="62075"/>
                </a:lnTo>
                <a:lnTo>
                  <a:pt x="14811" y="60471"/>
                </a:lnTo>
                <a:lnTo>
                  <a:pt x="16415" y="61414"/>
                </a:lnTo>
                <a:lnTo>
                  <a:pt x="15660" y="60376"/>
                </a:lnTo>
                <a:close/>
                <a:moveTo>
                  <a:pt x="28867" y="65659"/>
                </a:moveTo>
                <a:lnTo>
                  <a:pt x="30660" y="65942"/>
                </a:lnTo>
                <a:lnTo>
                  <a:pt x="32547" y="66131"/>
                </a:lnTo>
                <a:lnTo>
                  <a:pt x="32075" y="66225"/>
                </a:lnTo>
                <a:lnTo>
                  <a:pt x="31320" y="66225"/>
                </a:lnTo>
                <a:lnTo>
                  <a:pt x="30566" y="66131"/>
                </a:lnTo>
                <a:lnTo>
                  <a:pt x="28867" y="65659"/>
                </a:lnTo>
                <a:close/>
                <a:moveTo>
                  <a:pt x="39150" y="0"/>
                </a:moveTo>
                <a:lnTo>
                  <a:pt x="39528" y="283"/>
                </a:lnTo>
                <a:lnTo>
                  <a:pt x="39622" y="378"/>
                </a:lnTo>
                <a:lnTo>
                  <a:pt x="41509" y="1038"/>
                </a:lnTo>
                <a:lnTo>
                  <a:pt x="40943" y="1132"/>
                </a:lnTo>
                <a:lnTo>
                  <a:pt x="40282" y="1227"/>
                </a:lnTo>
                <a:lnTo>
                  <a:pt x="38962" y="1038"/>
                </a:lnTo>
                <a:lnTo>
                  <a:pt x="37547" y="849"/>
                </a:lnTo>
                <a:lnTo>
                  <a:pt x="36320" y="661"/>
                </a:lnTo>
                <a:lnTo>
                  <a:pt x="36415" y="755"/>
                </a:lnTo>
                <a:lnTo>
                  <a:pt x="36415" y="849"/>
                </a:lnTo>
                <a:lnTo>
                  <a:pt x="35943" y="944"/>
                </a:lnTo>
                <a:lnTo>
                  <a:pt x="34150" y="1132"/>
                </a:lnTo>
                <a:lnTo>
                  <a:pt x="31698" y="1132"/>
                </a:lnTo>
                <a:lnTo>
                  <a:pt x="30660" y="1227"/>
                </a:lnTo>
                <a:lnTo>
                  <a:pt x="29716" y="1321"/>
                </a:lnTo>
                <a:lnTo>
                  <a:pt x="30377" y="1416"/>
                </a:lnTo>
                <a:lnTo>
                  <a:pt x="31037" y="1510"/>
                </a:lnTo>
                <a:lnTo>
                  <a:pt x="30094" y="1699"/>
                </a:lnTo>
                <a:lnTo>
                  <a:pt x="28773" y="2076"/>
                </a:lnTo>
                <a:lnTo>
                  <a:pt x="27924" y="2359"/>
                </a:lnTo>
                <a:lnTo>
                  <a:pt x="27924" y="2453"/>
                </a:lnTo>
                <a:lnTo>
                  <a:pt x="28207" y="2453"/>
                </a:lnTo>
                <a:lnTo>
                  <a:pt x="26509" y="3019"/>
                </a:lnTo>
                <a:lnTo>
                  <a:pt x="26792" y="2831"/>
                </a:lnTo>
                <a:lnTo>
                  <a:pt x="26792" y="2831"/>
                </a:lnTo>
                <a:lnTo>
                  <a:pt x="25660" y="2925"/>
                </a:lnTo>
                <a:lnTo>
                  <a:pt x="25754" y="2831"/>
                </a:lnTo>
                <a:lnTo>
                  <a:pt x="25377" y="2925"/>
                </a:lnTo>
                <a:lnTo>
                  <a:pt x="24905" y="3208"/>
                </a:lnTo>
                <a:lnTo>
                  <a:pt x="24056" y="3774"/>
                </a:lnTo>
                <a:lnTo>
                  <a:pt x="22264" y="4340"/>
                </a:lnTo>
                <a:lnTo>
                  <a:pt x="20471" y="5095"/>
                </a:lnTo>
                <a:lnTo>
                  <a:pt x="18679" y="5755"/>
                </a:lnTo>
                <a:lnTo>
                  <a:pt x="16981" y="6604"/>
                </a:lnTo>
                <a:lnTo>
                  <a:pt x="17453" y="6604"/>
                </a:lnTo>
                <a:lnTo>
                  <a:pt x="17830" y="6415"/>
                </a:lnTo>
                <a:lnTo>
                  <a:pt x="18868" y="6038"/>
                </a:lnTo>
                <a:lnTo>
                  <a:pt x="19905" y="5661"/>
                </a:lnTo>
                <a:lnTo>
                  <a:pt x="20377" y="5472"/>
                </a:lnTo>
                <a:lnTo>
                  <a:pt x="20943" y="5378"/>
                </a:lnTo>
                <a:lnTo>
                  <a:pt x="20943" y="5378"/>
                </a:lnTo>
                <a:lnTo>
                  <a:pt x="19528" y="6038"/>
                </a:lnTo>
                <a:lnTo>
                  <a:pt x="19528" y="6038"/>
                </a:lnTo>
                <a:lnTo>
                  <a:pt x="20094" y="5944"/>
                </a:lnTo>
                <a:lnTo>
                  <a:pt x="18396" y="7076"/>
                </a:lnTo>
                <a:lnTo>
                  <a:pt x="20849" y="6038"/>
                </a:lnTo>
                <a:lnTo>
                  <a:pt x="23396" y="5095"/>
                </a:lnTo>
                <a:lnTo>
                  <a:pt x="26037" y="4246"/>
                </a:lnTo>
                <a:lnTo>
                  <a:pt x="28679" y="3397"/>
                </a:lnTo>
                <a:lnTo>
                  <a:pt x="28301" y="3491"/>
                </a:lnTo>
                <a:lnTo>
                  <a:pt x="28773" y="3208"/>
                </a:lnTo>
                <a:lnTo>
                  <a:pt x="30283" y="2736"/>
                </a:lnTo>
                <a:lnTo>
                  <a:pt x="29905" y="2831"/>
                </a:lnTo>
                <a:lnTo>
                  <a:pt x="29056" y="2831"/>
                </a:lnTo>
                <a:lnTo>
                  <a:pt x="28584" y="2642"/>
                </a:lnTo>
                <a:lnTo>
                  <a:pt x="30566" y="2548"/>
                </a:lnTo>
                <a:lnTo>
                  <a:pt x="32641" y="2548"/>
                </a:lnTo>
                <a:lnTo>
                  <a:pt x="37264" y="2831"/>
                </a:lnTo>
                <a:lnTo>
                  <a:pt x="39528" y="3019"/>
                </a:lnTo>
                <a:lnTo>
                  <a:pt x="43490" y="3019"/>
                </a:lnTo>
                <a:lnTo>
                  <a:pt x="44339" y="2831"/>
                </a:lnTo>
                <a:lnTo>
                  <a:pt x="45094" y="2736"/>
                </a:lnTo>
                <a:lnTo>
                  <a:pt x="45943" y="3114"/>
                </a:lnTo>
                <a:lnTo>
                  <a:pt x="46886" y="3397"/>
                </a:lnTo>
                <a:lnTo>
                  <a:pt x="48678" y="3963"/>
                </a:lnTo>
                <a:lnTo>
                  <a:pt x="50565" y="4434"/>
                </a:lnTo>
                <a:lnTo>
                  <a:pt x="51509" y="4717"/>
                </a:lnTo>
                <a:lnTo>
                  <a:pt x="52358" y="5189"/>
                </a:lnTo>
                <a:lnTo>
                  <a:pt x="51792" y="4812"/>
                </a:lnTo>
                <a:lnTo>
                  <a:pt x="53584" y="5849"/>
                </a:lnTo>
                <a:lnTo>
                  <a:pt x="55376" y="6981"/>
                </a:lnTo>
                <a:lnTo>
                  <a:pt x="56320" y="7642"/>
                </a:lnTo>
                <a:lnTo>
                  <a:pt x="57169" y="8302"/>
                </a:lnTo>
                <a:lnTo>
                  <a:pt x="57924" y="9057"/>
                </a:lnTo>
                <a:lnTo>
                  <a:pt x="58678" y="9906"/>
                </a:lnTo>
                <a:lnTo>
                  <a:pt x="62357" y="14057"/>
                </a:lnTo>
                <a:lnTo>
                  <a:pt x="64622" y="16887"/>
                </a:lnTo>
                <a:lnTo>
                  <a:pt x="66697" y="19623"/>
                </a:lnTo>
                <a:lnTo>
                  <a:pt x="66603" y="19151"/>
                </a:lnTo>
                <a:lnTo>
                  <a:pt x="66603" y="18774"/>
                </a:lnTo>
                <a:lnTo>
                  <a:pt x="67357" y="20472"/>
                </a:lnTo>
                <a:lnTo>
                  <a:pt x="68772" y="23962"/>
                </a:lnTo>
                <a:lnTo>
                  <a:pt x="68867" y="24151"/>
                </a:lnTo>
                <a:lnTo>
                  <a:pt x="69810" y="26792"/>
                </a:lnTo>
                <a:lnTo>
                  <a:pt x="70565" y="29245"/>
                </a:lnTo>
                <a:lnTo>
                  <a:pt x="70754" y="30283"/>
                </a:lnTo>
                <a:lnTo>
                  <a:pt x="70848" y="31037"/>
                </a:lnTo>
                <a:lnTo>
                  <a:pt x="70848" y="31604"/>
                </a:lnTo>
                <a:lnTo>
                  <a:pt x="70754" y="31792"/>
                </a:lnTo>
                <a:lnTo>
                  <a:pt x="70565" y="31887"/>
                </a:lnTo>
                <a:lnTo>
                  <a:pt x="69433" y="36698"/>
                </a:lnTo>
                <a:lnTo>
                  <a:pt x="68206" y="41698"/>
                </a:lnTo>
                <a:lnTo>
                  <a:pt x="68584" y="41037"/>
                </a:lnTo>
                <a:lnTo>
                  <a:pt x="68961" y="40188"/>
                </a:lnTo>
                <a:lnTo>
                  <a:pt x="69244" y="40471"/>
                </a:lnTo>
                <a:lnTo>
                  <a:pt x="69244" y="40849"/>
                </a:lnTo>
                <a:lnTo>
                  <a:pt x="69244" y="41226"/>
                </a:lnTo>
                <a:lnTo>
                  <a:pt x="69055" y="41698"/>
                </a:lnTo>
                <a:lnTo>
                  <a:pt x="68489" y="42924"/>
                </a:lnTo>
                <a:lnTo>
                  <a:pt x="67735" y="44150"/>
                </a:lnTo>
                <a:lnTo>
                  <a:pt x="66791" y="45377"/>
                </a:lnTo>
                <a:lnTo>
                  <a:pt x="65942" y="46509"/>
                </a:lnTo>
                <a:lnTo>
                  <a:pt x="64716" y="47924"/>
                </a:lnTo>
                <a:lnTo>
                  <a:pt x="65565" y="47641"/>
                </a:lnTo>
                <a:lnTo>
                  <a:pt x="65093" y="48301"/>
                </a:lnTo>
                <a:lnTo>
                  <a:pt x="64433" y="48962"/>
                </a:lnTo>
                <a:lnTo>
                  <a:pt x="63112" y="50188"/>
                </a:lnTo>
                <a:lnTo>
                  <a:pt x="63678" y="48962"/>
                </a:lnTo>
                <a:lnTo>
                  <a:pt x="64244" y="47641"/>
                </a:lnTo>
                <a:lnTo>
                  <a:pt x="65754" y="44811"/>
                </a:lnTo>
                <a:lnTo>
                  <a:pt x="67169" y="42169"/>
                </a:lnTo>
                <a:lnTo>
                  <a:pt x="67735" y="41037"/>
                </a:lnTo>
                <a:lnTo>
                  <a:pt x="68206" y="40094"/>
                </a:lnTo>
                <a:lnTo>
                  <a:pt x="68206" y="39811"/>
                </a:lnTo>
                <a:lnTo>
                  <a:pt x="68301" y="39622"/>
                </a:lnTo>
                <a:lnTo>
                  <a:pt x="68301" y="39717"/>
                </a:lnTo>
                <a:lnTo>
                  <a:pt x="68395" y="39339"/>
                </a:lnTo>
                <a:lnTo>
                  <a:pt x="68772" y="37735"/>
                </a:lnTo>
                <a:lnTo>
                  <a:pt x="69055" y="36037"/>
                </a:lnTo>
                <a:lnTo>
                  <a:pt x="69150" y="32924"/>
                </a:lnTo>
                <a:lnTo>
                  <a:pt x="69150" y="30849"/>
                </a:lnTo>
                <a:lnTo>
                  <a:pt x="69150" y="28679"/>
                </a:lnTo>
                <a:lnTo>
                  <a:pt x="68961" y="28773"/>
                </a:lnTo>
                <a:lnTo>
                  <a:pt x="68961" y="29056"/>
                </a:lnTo>
                <a:lnTo>
                  <a:pt x="68678" y="28302"/>
                </a:lnTo>
                <a:lnTo>
                  <a:pt x="68395" y="27453"/>
                </a:lnTo>
                <a:lnTo>
                  <a:pt x="68018" y="25755"/>
                </a:lnTo>
                <a:lnTo>
                  <a:pt x="67923" y="25283"/>
                </a:lnTo>
                <a:lnTo>
                  <a:pt x="67923" y="25472"/>
                </a:lnTo>
                <a:lnTo>
                  <a:pt x="67546" y="24906"/>
                </a:lnTo>
                <a:lnTo>
                  <a:pt x="67074" y="24245"/>
                </a:lnTo>
                <a:lnTo>
                  <a:pt x="66980" y="24057"/>
                </a:lnTo>
                <a:lnTo>
                  <a:pt x="65471" y="22264"/>
                </a:lnTo>
                <a:lnTo>
                  <a:pt x="64810" y="21415"/>
                </a:lnTo>
                <a:lnTo>
                  <a:pt x="64339" y="20755"/>
                </a:lnTo>
                <a:lnTo>
                  <a:pt x="64622" y="20943"/>
                </a:lnTo>
                <a:lnTo>
                  <a:pt x="64527" y="20755"/>
                </a:lnTo>
                <a:lnTo>
                  <a:pt x="64339" y="20472"/>
                </a:lnTo>
                <a:lnTo>
                  <a:pt x="63301" y="19434"/>
                </a:lnTo>
                <a:lnTo>
                  <a:pt x="62357" y="18585"/>
                </a:lnTo>
                <a:lnTo>
                  <a:pt x="62452" y="18679"/>
                </a:lnTo>
                <a:lnTo>
                  <a:pt x="62357" y="18868"/>
                </a:lnTo>
                <a:lnTo>
                  <a:pt x="61508" y="18019"/>
                </a:lnTo>
                <a:lnTo>
                  <a:pt x="61791" y="18396"/>
                </a:lnTo>
                <a:lnTo>
                  <a:pt x="60848" y="17547"/>
                </a:lnTo>
                <a:lnTo>
                  <a:pt x="60471" y="17076"/>
                </a:lnTo>
                <a:lnTo>
                  <a:pt x="60471" y="16981"/>
                </a:lnTo>
                <a:lnTo>
                  <a:pt x="60565" y="17076"/>
                </a:lnTo>
                <a:lnTo>
                  <a:pt x="61225" y="17547"/>
                </a:lnTo>
                <a:lnTo>
                  <a:pt x="58961" y="15566"/>
                </a:lnTo>
                <a:lnTo>
                  <a:pt x="59527" y="16227"/>
                </a:lnTo>
                <a:lnTo>
                  <a:pt x="58584" y="15566"/>
                </a:lnTo>
                <a:lnTo>
                  <a:pt x="57641" y="14906"/>
                </a:lnTo>
                <a:lnTo>
                  <a:pt x="57546" y="15000"/>
                </a:lnTo>
                <a:lnTo>
                  <a:pt x="57452" y="15094"/>
                </a:lnTo>
                <a:lnTo>
                  <a:pt x="58301" y="15660"/>
                </a:lnTo>
                <a:lnTo>
                  <a:pt x="59056" y="16227"/>
                </a:lnTo>
                <a:lnTo>
                  <a:pt x="60471" y="17547"/>
                </a:lnTo>
                <a:lnTo>
                  <a:pt x="61886" y="18774"/>
                </a:lnTo>
                <a:lnTo>
                  <a:pt x="62640" y="19340"/>
                </a:lnTo>
                <a:lnTo>
                  <a:pt x="63395" y="19906"/>
                </a:lnTo>
                <a:lnTo>
                  <a:pt x="62829" y="19528"/>
                </a:lnTo>
                <a:lnTo>
                  <a:pt x="62074" y="19057"/>
                </a:lnTo>
                <a:lnTo>
                  <a:pt x="62074" y="19245"/>
                </a:lnTo>
                <a:lnTo>
                  <a:pt x="62357" y="19717"/>
                </a:lnTo>
                <a:lnTo>
                  <a:pt x="63584" y="21415"/>
                </a:lnTo>
                <a:lnTo>
                  <a:pt x="65093" y="23207"/>
                </a:lnTo>
                <a:lnTo>
                  <a:pt x="65754" y="23962"/>
                </a:lnTo>
                <a:lnTo>
                  <a:pt x="66225" y="24434"/>
                </a:lnTo>
                <a:lnTo>
                  <a:pt x="66414" y="24528"/>
                </a:lnTo>
                <a:lnTo>
                  <a:pt x="66320" y="24057"/>
                </a:lnTo>
                <a:lnTo>
                  <a:pt x="66697" y="24906"/>
                </a:lnTo>
                <a:lnTo>
                  <a:pt x="67074" y="26038"/>
                </a:lnTo>
                <a:lnTo>
                  <a:pt x="66414" y="24811"/>
                </a:lnTo>
                <a:lnTo>
                  <a:pt x="66791" y="25566"/>
                </a:lnTo>
                <a:lnTo>
                  <a:pt x="67169" y="26321"/>
                </a:lnTo>
                <a:lnTo>
                  <a:pt x="67263" y="26415"/>
                </a:lnTo>
                <a:lnTo>
                  <a:pt x="67923" y="28679"/>
                </a:lnTo>
                <a:lnTo>
                  <a:pt x="68206" y="29339"/>
                </a:lnTo>
                <a:lnTo>
                  <a:pt x="68678" y="30471"/>
                </a:lnTo>
                <a:lnTo>
                  <a:pt x="68772" y="30660"/>
                </a:lnTo>
                <a:lnTo>
                  <a:pt x="68678" y="30660"/>
                </a:lnTo>
                <a:lnTo>
                  <a:pt x="68395" y="30377"/>
                </a:lnTo>
                <a:lnTo>
                  <a:pt x="68206" y="30094"/>
                </a:lnTo>
                <a:lnTo>
                  <a:pt x="68206" y="30566"/>
                </a:lnTo>
                <a:lnTo>
                  <a:pt x="68301" y="31037"/>
                </a:lnTo>
                <a:lnTo>
                  <a:pt x="68395" y="31509"/>
                </a:lnTo>
                <a:lnTo>
                  <a:pt x="68395" y="31887"/>
                </a:lnTo>
                <a:lnTo>
                  <a:pt x="68301" y="31792"/>
                </a:lnTo>
                <a:lnTo>
                  <a:pt x="68301" y="31698"/>
                </a:lnTo>
                <a:lnTo>
                  <a:pt x="68301" y="31415"/>
                </a:lnTo>
                <a:lnTo>
                  <a:pt x="68018" y="30094"/>
                </a:lnTo>
                <a:lnTo>
                  <a:pt x="67735" y="28868"/>
                </a:lnTo>
                <a:lnTo>
                  <a:pt x="68112" y="31698"/>
                </a:lnTo>
                <a:lnTo>
                  <a:pt x="68206" y="33113"/>
                </a:lnTo>
                <a:lnTo>
                  <a:pt x="68206" y="34528"/>
                </a:lnTo>
                <a:lnTo>
                  <a:pt x="68112" y="35943"/>
                </a:lnTo>
                <a:lnTo>
                  <a:pt x="67923" y="37358"/>
                </a:lnTo>
                <a:lnTo>
                  <a:pt x="67546" y="38679"/>
                </a:lnTo>
                <a:lnTo>
                  <a:pt x="67074" y="40000"/>
                </a:lnTo>
                <a:lnTo>
                  <a:pt x="67263" y="39717"/>
                </a:lnTo>
                <a:lnTo>
                  <a:pt x="67357" y="39622"/>
                </a:lnTo>
                <a:lnTo>
                  <a:pt x="67357" y="39717"/>
                </a:lnTo>
                <a:lnTo>
                  <a:pt x="67263" y="40377"/>
                </a:lnTo>
                <a:lnTo>
                  <a:pt x="66980" y="41226"/>
                </a:lnTo>
                <a:lnTo>
                  <a:pt x="66791" y="41509"/>
                </a:lnTo>
                <a:lnTo>
                  <a:pt x="66697" y="41603"/>
                </a:lnTo>
                <a:lnTo>
                  <a:pt x="66414" y="42075"/>
                </a:lnTo>
                <a:lnTo>
                  <a:pt x="65754" y="43962"/>
                </a:lnTo>
                <a:lnTo>
                  <a:pt x="64905" y="46132"/>
                </a:lnTo>
                <a:lnTo>
                  <a:pt x="64150" y="47547"/>
                </a:lnTo>
                <a:lnTo>
                  <a:pt x="63395" y="48867"/>
                </a:lnTo>
                <a:lnTo>
                  <a:pt x="62546" y="50094"/>
                </a:lnTo>
                <a:lnTo>
                  <a:pt x="61697" y="51320"/>
                </a:lnTo>
                <a:lnTo>
                  <a:pt x="60376" y="52452"/>
                </a:lnTo>
                <a:lnTo>
                  <a:pt x="59810" y="53112"/>
                </a:lnTo>
                <a:lnTo>
                  <a:pt x="59244" y="53773"/>
                </a:lnTo>
                <a:lnTo>
                  <a:pt x="59999" y="53301"/>
                </a:lnTo>
                <a:lnTo>
                  <a:pt x="59905" y="53490"/>
                </a:lnTo>
                <a:lnTo>
                  <a:pt x="58018" y="54999"/>
                </a:lnTo>
                <a:lnTo>
                  <a:pt x="57075" y="55660"/>
                </a:lnTo>
                <a:lnTo>
                  <a:pt x="56037" y="56226"/>
                </a:lnTo>
                <a:lnTo>
                  <a:pt x="57924" y="54716"/>
                </a:lnTo>
                <a:lnTo>
                  <a:pt x="58867" y="53867"/>
                </a:lnTo>
                <a:lnTo>
                  <a:pt x="59716" y="53018"/>
                </a:lnTo>
                <a:lnTo>
                  <a:pt x="58961" y="53679"/>
                </a:lnTo>
                <a:lnTo>
                  <a:pt x="58207" y="54245"/>
                </a:lnTo>
                <a:lnTo>
                  <a:pt x="56603" y="55282"/>
                </a:lnTo>
                <a:lnTo>
                  <a:pt x="54905" y="56226"/>
                </a:lnTo>
                <a:lnTo>
                  <a:pt x="53301" y="57263"/>
                </a:lnTo>
                <a:lnTo>
                  <a:pt x="52735" y="57452"/>
                </a:lnTo>
                <a:lnTo>
                  <a:pt x="51509" y="57924"/>
                </a:lnTo>
                <a:lnTo>
                  <a:pt x="47829" y="59527"/>
                </a:lnTo>
                <a:lnTo>
                  <a:pt x="43962" y="61226"/>
                </a:lnTo>
                <a:lnTo>
                  <a:pt x="42358" y="61886"/>
                </a:lnTo>
                <a:lnTo>
                  <a:pt x="41414" y="62169"/>
                </a:lnTo>
                <a:lnTo>
                  <a:pt x="39433" y="62452"/>
                </a:lnTo>
                <a:lnTo>
                  <a:pt x="37169" y="62641"/>
                </a:lnTo>
                <a:lnTo>
                  <a:pt x="33679" y="62829"/>
                </a:lnTo>
                <a:lnTo>
                  <a:pt x="31226" y="62924"/>
                </a:lnTo>
                <a:lnTo>
                  <a:pt x="29528" y="62924"/>
                </a:lnTo>
                <a:lnTo>
                  <a:pt x="28301" y="62735"/>
                </a:lnTo>
                <a:lnTo>
                  <a:pt x="27075" y="62546"/>
                </a:lnTo>
                <a:lnTo>
                  <a:pt x="25754" y="62263"/>
                </a:lnTo>
                <a:lnTo>
                  <a:pt x="24622" y="61886"/>
                </a:lnTo>
                <a:lnTo>
                  <a:pt x="23396" y="61414"/>
                </a:lnTo>
                <a:lnTo>
                  <a:pt x="21320" y="60565"/>
                </a:lnTo>
                <a:lnTo>
                  <a:pt x="21509" y="60754"/>
                </a:lnTo>
                <a:lnTo>
                  <a:pt x="21698" y="60848"/>
                </a:lnTo>
                <a:lnTo>
                  <a:pt x="22169" y="61131"/>
                </a:lnTo>
                <a:lnTo>
                  <a:pt x="21037" y="60659"/>
                </a:lnTo>
                <a:lnTo>
                  <a:pt x="19434" y="59905"/>
                </a:lnTo>
                <a:lnTo>
                  <a:pt x="15754" y="57924"/>
                </a:lnTo>
                <a:lnTo>
                  <a:pt x="12453" y="56037"/>
                </a:lnTo>
                <a:lnTo>
                  <a:pt x="11415" y="55377"/>
                </a:lnTo>
                <a:lnTo>
                  <a:pt x="11226" y="55188"/>
                </a:lnTo>
                <a:lnTo>
                  <a:pt x="11132" y="55094"/>
                </a:lnTo>
                <a:lnTo>
                  <a:pt x="10377" y="54433"/>
                </a:lnTo>
                <a:lnTo>
                  <a:pt x="9717" y="53679"/>
                </a:lnTo>
                <a:lnTo>
                  <a:pt x="9717" y="53962"/>
                </a:lnTo>
                <a:lnTo>
                  <a:pt x="9622" y="54150"/>
                </a:lnTo>
                <a:lnTo>
                  <a:pt x="9528" y="54245"/>
                </a:lnTo>
                <a:lnTo>
                  <a:pt x="9434" y="54245"/>
                </a:lnTo>
                <a:lnTo>
                  <a:pt x="9151" y="54056"/>
                </a:lnTo>
                <a:lnTo>
                  <a:pt x="8868" y="53679"/>
                </a:lnTo>
                <a:lnTo>
                  <a:pt x="8585" y="53301"/>
                </a:lnTo>
                <a:lnTo>
                  <a:pt x="8302" y="52829"/>
                </a:lnTo>
                <a:lnTo>
                  <a:pt x="8302" y="52546"/>
                </a:lnTo>
                <a:lnTo>
                  <a:pt x="8302" y="52452"/>
                </a:lnTo>
                <a:lnTo>
                  <a:pt x="8396" y="52452"/>
                </a:lnTo>
                <a:lnTo>
                  <a:pt x="7924" y="52263"/>
                </a:lnTo>
                <a:lnTo>
                  <a:pt x="7358" y="51886"/>
                </a:lnTo>
                <a:lnTo>
                  <a:pt x="6038" y="50660"/>
                </a:lnTo>
                <a:lnTo>
                  <a:pt x="5849" y="50377"/>
                </a:lnTo>
                <a:lnTo>
                  <a:pt x="5566" y="50094"/>
                </a:lnTo>
                <a:lnTo>
                  <a:pt x="5566" y="50188"/>
                </a:lnTo>
                <a:lnTo>
                  <a:pt x="4811" y="49339"/>
                </a:lnTo>
                <a:lnTo>
                  <a:pt x="4717" y="49150"/>
                </a:lnTo>
                <a:lnTo>
                  <a:pt x="5189" y="49433"/>
                </a:lnTo>
                <a:lnTo>
                  <a:pt x="5377" y="49528"/>
                </a:lnTo>
                <a:lnTo>
                  <a:pt x="5472" y="49716"/>
                </a:lnTo>
                <a:lnTo>
                  <a:pt x="5660" y="50094"/>
                </a:lnTo>
                <a:lnTo>
                  <a:pt x="5377" y="49056"/>
                </a:lnTo>
                <a:lnTo>
                  <a:pt x="5000" y="48113"/>
                </a:lnTo>
                <a:lnTo>
                  <a:pt x="4057" y="45660"/>
                </a:lnTo>
                <a:lnTo>
                  <a:pt x="3585" y="44150"/>
                </a:lnTo>
                <a:lnTo>
                  <a:pt x="3208" y="42358"/>
                </a:lnTo>
                <a:lnTo>
                  <a:pt x="3396" y="42547"/>
                </a:lnTo>
                <a:lnTo>
                  <a:pt x="3491" y="42452"/>
                </a:lnTo>
                <a:lnTo>
                  <a:pt x="3585" y="42547"/>
                </a:lnTo>
                <a:lnTo>
                  <a:pt x="3774" y="42641"/>
                </a:lnTo>
                <a:lnTo>
                  <a:pt x="3679" y="40849"/>
                </a:lnTo>
                <a:lnTo>
                  <a:pt x="3585" y="38962"/>
                </a:lnTo>
                <a:lnTo>
                  <a:pt x="3679" y="37169"/>
                </a:lnTo>
                <a:lnTo>
                  <a:pt x="3774" y="36320"/>
                </a:lnTo>
                <a:lnTo>
                  <a:pt x="4057" y="35566"/>
                </a:lnTo>
                <a:lnTo>
                  <a:pt x="4434" y="33585"/>
                </a:lnTo>
                <a:lnTo>
                  <a:pt x="4434" y="33962"/>
                </a:lnTo>
                <a:lnTo>
                  <a:pt x="4528" y="34245"/>
                </a:lnTo>
                <a:lnTo>
                  <a:pt x="4717" y="32264"/>
                </a:lnTo>
                <a:lnTo>
                  <a:pt x="5189" y="30283"/>
                </a:lnTo>
                <a:lnTo>
                  <a:pt x="5755" y="28302"/>
                </a:lnTo>
                <a:lnTo>
                  <a:pt x="6604" y="26321"/>
                </a:lnTo>
                <a:lnTo>
                  <a:pt x="7453" y="24340"/>
                </a:lnTo>
                <a:lnTo>
                  <a:pt x="8585" y="22547"/>
                </a:lnTo>
                <a:lnTo>
                  <a:pt x="9717" y="20755"/>
                </a:lnTo>
                <a:lnTo>
                  <a:pt x="10943" y="19245"/>
                </a:lnTo>
                <a:lnTo>
                  <a:pt x="10849" y="19057"/>
                </a:lnTo>
                <a:lnTo>
                  <a:pt x="10849" y="18868"/>
                </a:lnTo>
                <a:lnTo>
                  <a:pt x="11132" y="18396"/>
                </a:lnTo>
                <a:lnTo>
                  <a:pt x="11604" y="17830"/>
                </a:lnTo>
                <a:lnTo>
                  <a:pt x="12264" y="17076"/>
                </a:lnTo>
                <a:lnTo>
                  <a:pt x="14151" y="15472"/>
                </a:lnTo>
                <a:lnTo>
                  <a:pt x="16415" y="13585"/>
                </a:lnTo>
                <a:lnTo>
                  <a:pt x="18868" y="11793"/>
                </a:lnTo>
                <a:lnTo>
                  <a:pt x="21226" y="10095"/>
                </a:lnTo>
                <a:lnTo>
                  <a:pt x="23302" y="8868"/>
                </a:lnTo>
                <a:lnTo>
                  <a:pt x="24717" y="8113"/>
                </a:lnTo>
                <a:lnTo>
                  <a:pt x="24245" y="8491"/>
                </a:lnTo>
                <a:lnTo>
                  <a:pt x="23773" y="8774"/>
                </a:lnTo>
                <a:lnTo>
                  <a:pt x="24811" y="8208"/>
                </a:lnTo>
                <a:lnTo>
                  <a:pt x="25566" y="7830"/>
                </a:lnTo>
                <a:lnTo>
                  <a:pt x="27452" y="6981"/>
                </a:lnTo>
                <a:lnTo>
                  <a:pt x="27264" y="6981"/>
                </a:lnTo>
                <a:lnTo>
                  <a:pt x="26981" y="6887"/>
                </a:lnTo>
                <a:lnTo>
                  <a:pt x="27830" y="6604"/>
                </a:lnTo>
                <a:lnTo>
                  <a:pt x="29056" y="6132"/>
                </a:lnTo>
                <a:lnTo>
                  <a:pt x="28679" y="6415"/>
                </a:lnTo>
                <a:lnTo>
                  <a:pt x="29056" y="6510"/>
                </a:lnTo>
                <a:lnTo>
                  <a:pt x="28962" y="6698"/>
                </a:lnTo>
                <a:lnTo>
                  <a:pt x="30283" y="6227"/>
                </a:lnTo>
                <a:lnTo>
                  <a:pt x="31698" y="5755"/>
                </a:lnTo>
                <a:lnTo>
                  <a:pt x="33113" y="5378"/>
                </a:lnTo>
                <a:lnTo>
                  <a:pt x="33867" y="5189"/>
                </a:lnTo>
                <a:lnTo>
                  <a:pt x="34169" y="5151"/>
                </a:lnTo>
                <a:lnTo>
                  <a:pt x="34169" y="5151"/>
                </a:lnTo>
                <a:lnTo>
                  <a:pt x="34905" y="4906"/>
                </a:lnTo>
                <a:lnTo>
                  <a:pt x="35754" y="4812"/>
                </a:lnTo>
                <a:lnTo>
                  <a:pt x="36603" y="4812"/>
                </a:lnTo>
                <a:lnTo>
                  <a:pt x="37547" y="4717"/>
                </a:lnTo>
                <a:lnTo>
                  <a:pt x="37830" y="4717"/>
                </a:lnTo>
                <a:lnTo>
                  <a:pt x="38396" y="4529"/>
                </a:lnTo>
                <a:lnTo>
                  <a:pt x="38867" y="4340"/>
                </a:lnTo>
                <a:lnTo>
                  <a:pt x="38867" y="4623"/>
                </a:lnTo>
                <a:lnTo>
                  <a:pt x="42735" y="4340"/>
                </a:lnTo>
                <a:lnTo>
                  <a:pt x="43207" y="4529"/>
                </a:lnTo>
                <a:lnTo>
                  <a:pt x="43018" y="4529"/>
                </a:lnTo>
                <a:lnTo>
                  <a:pt x="43867" y="4623"/>
                </a:lnTo>
                <a:lnTo>
                  <a:pt x="44811" y="4434"/>
                </a:lnTo>
                <a:lnTo>
                  <a:pt x="45094" y="4717"/>
                </a:lnTo>
                <a:lnTo>
                  <a:pt x="45754" y="4906"/>
                </a:lnTo>
                <a:lnTo>
                  <a:pt x="47546" y="5189"/>
                </a:lnTo>
                <a:lnTo>
                  <a:pt x="49622" y="5566"/>
                </a:lnTo>
                <a:lnTo>
                  <a:pt x="51131" y="5849"/>
                </a:lnTo>
                <a:lnTo>
                  <a:pt x="51131" y="5849"/>
                </a:lnTo>
                <a:lnTo>
                  <a:pt x="49244" y="5095"/>
                </a:lnTo>
                <a:lnTo>
                  <a:pt x="46886" y="4529"/>
                </a:lnTo>
                <a:lnTo>
                  <a:pt x="44433" y="3963"/>
                </a:lnTo>
                <a:lnTo>
                  <a:pt x="41980" y="3491"/>
                </a:lnTo>
                <a:lnTo>
                  <a:pt x="39528" y="3302"/>
                </a:lnTo>
                <a:lnTo>
                  <a:pt x="37358" y="3208"/>
                </a:lnTo>
                <a:lnTo>
                  <a:pt x="36415" y="3208"/>
                </a:lnTo>
                <a:lnTo>
                  <a:pt x="35565" y="3302"/>
                </a:lnTo>
                <a:lnTo>
                  <a:pt x="34811" y="3491"/>
                </a:lnTo>
                <a:lnTo>
                  <a:pt x="34150" y="3680"/>
                </a:lnTo>
                <a:lnTo>
                  <a:pt x="33490" y="3585"/>
                </a:lnTo>
                <a:lnTo>
                  <a:pt x="32830" y="3491"/>
                </a:lnTo>
                <a:lnTo>
                  <a:pt x="31509" y="3585"/>
                </a:lnTo>
                <a:lnTo>
                  <a:pt x="30000" y="3868"/>
                </a:lnTo>
                <a:lnTo>
                  <a:pt x="28490" y="4246"/>
                </a:lnTo>
                <a:lnTo>
                  <a:pt x="26981" y="4812"/>
                </a:lnTo>
                <a:lnTo>
                  <a:pt x="25471" y="5472"/>
                </a:lnTo>
                <a:lnTo>
                  <a:pt x="23868" y="6321"/>
                </a:lnTo>
                <a:lnTo>
                  <a:pt x="22358" y="7170"/>
                </a:lnTo>
                <a:lnTo>
                  <a:pt x="20849" y="8113"/>
                </a:lnTo>
                <a:lnTo>
                  <a:pt x="19339" y="9151"/>
                </a:lnTo>
                <a:lnTo>
                  <a:pt x="17924" y="10283"/>
                </a:lnTo>
                <a:lnTo>
                  <a:pt x="16604" y="11321"/>
                </a:lnTo>
                <a:lnTo>
                  <a:pt x="14056" y="13491"/>
                </a:lnTo>
                <a:lnTo>
                  <a:pt x="12075" y="15472"/>
                </a:lnTo>
                <a:lnTo>
                  <a:pt x="9717" y="18491"/>
                </a:lnTo>
                <a:lnTo>
                  <a:pt x="10000" y="17830"/>
                </a:lnTo>
                <a:lnTo>
                  <a:pt x="10377" y="17264"/>
                </a:lnTo>
                <a:lnTo>
                  <a:pt x="9717" y="18113"/>
                </a:lnTo>
                <a:lnTo>
                  <a:pt x="9056" y="19057"/>
                </a:lnTo>
                <a:lnTo>
                  <a:pt x="9151" y="19245"/>
                </a:lnTo>
                <a:lnTo>
                  <a:pt x="8396" y="20189"/>
                </a:lnTo>
                <a:lnTo>
                  <a:pt x="9151" y="18774"/>
                </a:lnTo>
                <a:lnTo>
                  <a:pt x="8019" y="20377"/>
                </a:lnTo>
                <a:lnTo>
                  <a:pt x="7075" y="22075"/>
                </a:lnTo>
                <a:lnTo>
                  <a:pt x="6226" y="23868"/>
                </a:lnTo>
                <a:lnTo>
                  <a:pt x="5472" y="25755"/>
                </a:lnTo>
                <a:lnTo>
                  <a:pt x="4151" y="29434"/>
                </a:lnTo>
                <a:lnTo>
                  <a:pt x="2924" y="32924"/>
                </a:lnTo>
                <a:lnTo>
                  <a:pt x="3019" y="33113"/>
                </a:lnTo>
                <a:lnTo>
                  <a:pt x="2924" y="33773"/>
                </a:lnTo>
                <a:lnTo>
                  <a:pt x="2453" y="36509"/>
                </a:lnTo>
                <a:lnTo>
                  <a:pt x="1981" y="39434"/>
                </a:lnTo>
                <a:lnTo>
                  <a:pt x="1981" y="39528"/>
                </a:lnTo>
                <a:lnTo>
                  <a:pt x="1981" y="39905"/>
                </a:lnTo>
                <a:lnTo>
                  <a:pt x="1792" y="41415"/>
                </a:lnTo>
                <a:lnTo>
                  <a:pt x="1698" y="42358"/>
                </a:lnTo>
                <a:lnTo>
                  <a:pt x="1698" y="43301"/>
                </a:lnTo>
                <a:lnTo>
                  <a:pt x="1792" y="44245"/>
                </a:lnTo>
                <a:lnTo>
                  <a:pt x="1887" y="44999"/>
                </a:lnTo>
                <a:lnTo>
                  <a:pt x="2170" y="46603"/>
                </a:lnTo>
                <a:lnTo>
                  <a:pt x="2170" y="46603"/>
                </a:lnTo>
                <a:lnTo>
                  <a:pt x="1887" y="46415"/>
                </a:lnTo>
                <a:lnTo>
                  <a:pt x="1792" y="46320"/>
                </a:lnTo>
                <a:lnTo>
                  <a:pt x="1792" y="46509"/>
                </a:lnTo>
                <a:lnTo>
                  <a:pt x="1981" y="46981"/>
                </a:lnTo>
                <a:lnTo>
                  <a:pt x="1415" y="46132"/>
                </a:lnTo>
                <a:lnTo>
                  <a:pt x="1509" y="46509"/>
                </a:lnTo>
                <a:lnTo>
                  <a:pt x="1321" y="46981"/>
                </a:lnTo>
                <a:lnTo>
                  <a:pt x="472" y="45471"/>
                </a:lnTo>
                <a:lnTo>
                  <a:pt x="377" y="45565"/>
                </a:lnTo>
                <a:lnTo>
                  <a:pt x="283" y="45660"/>
                </a:lnTo>
                <a:lnTo>
                  <a:pt x="189" y="45660"/>
                </a:lnTo>
                <a:lnTo>
                  <a:pt x="0" y="45565"/>
                </a:lnTo>
                <a:lnTo>
                  <a:pt x="0" y="45565"/>
                </a:lnTo>
                <a:lnTo>
                  <a:pt x="1038" y="47924"/>
                </a:lnTo>
                <a:lnTo>
                  <a:pt x="2264" y="50282"/>
                </a:lnTo>
                <a:lnTo>
                  <a:pt x="2075" y="49905"/>
                </a:lnTo>
                <a:lnTo>
                  <a:pt x="2170" y="49528"/>
                </a:lnTo>
                <a:lnTo>
                  <a:pt x="2736" y="50188"/>
                </a:lnTo>
                <a:lnTo>
                  <a:pt x="3208" y="50660"/>
                </a:lnTo>
                <a:lnTo>
                  <a:pt x="3396" y="50943"/>
                </a:lnTo>
                <a:lnTo>
                  <a:pt x="3396" y="51037"/>
                </a:lnTo>
                <a:lnTo>
                  <a:pt x="3302" y="50943"/>
                </a:lnTo>
                <a:lnTo>
                  <a:pt x="3302" y="50943"/>
                </a:lnTo>
                <a:lnTo>
                  <a:pt x="3585" y="51320"/>
                </a:lnTo>
                <a:lnTo>
                  <a:pt x="4623" y="53207"/>
                </a:lnTo>
                <a:lnTo>
                  <a:pt x="5755" y="55094"/>
                </a:lnTo>
                <a:lnTo>
                  <a:pt x="7075" y="56886"/>
                </a:lnTo>
                <a:lnTo>
                  <a:pt x="8585" y="58490"/>
                </a:lnTo>
                <a:lnTo>
                  <a:pt x="10189" y="59999"/>
                </a:lnTo>
                <a:lnTo>
                  <a:pt x="11792" y="61414"/>
                </a:lnTo>
                <a:lnTo>
                  <a:pt x="13585" y="62735"/>
                </a:lnTo>
                <a:lnTo>
                  <a:pt x="15471" y="63867"/>
                </a:lnTo>
                <a:lnTo>
                  <a:pt x="17641" y="64905"/>
                </a:lnTo>
                <a:lnTo>
                  <a:pt x="20000" y="65942"/>
                </a:lnTo>
                <a:lnTo>
                  <a:pt x="22358" y="66697"/>
                </a:lnTo>
                <a:lnTo>
                  <a:pt x="24811" y="67263"/>
                </a:lnTo>
                <a:lnTo>
                  <a:pt x="27264" y="67735"/>
                </a:lnTo>
                <a:lnTo>
                  <a:pt x="29811" y="68018"/>
                </a:lnTo>
                <a:lnTo>
                  <a:pt x="32264" y="68206"/>
                </a:lnTo>
                <a:lnTo>
                  <a:pt x="34811" y="68112"/>
                </a:lnTo>
                <a:lnTo>
                  <a:pt x="36981" y="67829"/>
                </a:lnTo>
                <a:lnTo>
                  <a:pt x="40471" y="67263"/>
                </a:lnTo>
                <a:lnTo>
                  <a:pt x="44056" y="66508"/>
                </a:lnTo>
                <a:lnTo>
                  <a:pt x="45565" y="66131"/>
                </a:lnTo>
                <a:lnTo>
                  <a:pt x="46509" y="65848"/>
                </a:lnTo>
                <a:lnTo>
                  <a:pt x="46509" y="65942"/>
                </a:lnTo>
                <a:lnTo>
                  <a:pt x="48018" y="65376"/>
                </a:lnTo>
                <a:lnTo>
                  <a:pt x="49527" y="64622"/>
                </a:lnTo>
                <a:lnTo>
                  <a:pt x="48867" y="64810"/>
                </a:lnTo>
                <a:lnTo>
                  <a:pt x="50754" y="63773"/>
                </a:lnTo>
                <a:lnTo>
                  <a:pt x="52546" y="62641"/>
                </a:lnTo>
                <a:lnTo>
                  <a:pt x="54244" y="61320"/>
                </a:lnTo>
                <a:lnTo>
                  <a:pt x="56037" y="59810"/>
                </a:lnTo>
                <a:lnTo>
                  <a:pt x="55282" y="60659"/>
                </a:lnTo>
                <a:lnTo>
                  <a:pt x="57263" y="59056"/>
                </a:lnTo>
                <a:lnTo>
                  <a:pt x="58112" y="58395"/>
                </a:lnTo>
                <a:lnTo>
                  <a:pt x="58207" y="58301"/>
                </a:lnTo>
                <a:lnTo>
                  <a:pt x="58112" y="58301"/>
                </a:lnTo>
                <a:lnTo>
                  <a:pt x="58584" y="57924"/>
                </a:lnTo>
                <a:lnTo>
                  <a:pt x="59056" y="57546"/>
                </a:lnTo>
                <a:lnTo>
                  <a:pt x="59999" y="56414"/>
                </a:lnTo>
                <a:lnTo>
                  <a:pt x="61414" y="55188"/>
                </a:lnTo>
                <a:lnTo>
                  <a:pt x="61414" y="55188"/>
                </a:lnTo>
                <a:lnTo>
                  <a:pt x="61131" y="55282"/>
                </a:lnTo>
                <a:lnTo>
                  <a:pt x="61508" y="54811"/>
                </a:lnTo>
                <a:lnTo>
                  <a:pt x="62735" y="53867"/>
                </a:lnTo>
                <a:lnTo>
                  <a:pt x="63867" y="52735"/>
                </a:lnTo>
                <a:lnTo>
                  <a:pt x="66131" y="50471"/>
                </a:lnTo>
                <a:lnTo>
                  <a:pt x="66131" y="50565"/>
                </a:lnTo>
                <a:lnTo>
                  <a:pt x="66320" y="50660"/>
                </a:lnTo>
                <a:lnTo>
                  <a:pt x="66414" y="50660"/>
                </a:lnTo>
                <a:lnTo>
                  <a:pt x="66603" y="50565"/>
                </a:lnTo>
                <a:lnTo>
                  <a:pt x="66603" y="50754"/>
                </a:lnTo>
                <a:lnTo>
                  <a:pt x="66508" y="50943"/>
                </a:lnTo>
                <a:lnTo>
                  <a:pt x="65848" y="51603"/>
                </a:lnTo>
                <a:lnTo>
                  <a:pt x="64999" y="52546"/>
                </a:lnTo>
                <a:lnTo>
                  <a:pt x="65376" y="52358"/>
                </a:lnTo>
                <a:lnTo>
                  <a:pt x="65848" y="52075"/>
                </a:lnTo>
                <a:lnTo>
                  <a:pt x="66697" y="51320"/>
                </a:lnTo>
                <a:lnTo>
                  <a:pt x="67546" y="50282"/>
                </a:lnTo>
                <a:lnTo>
                  <a:pt x="68301" y="49056"/>
                </a:lnTo>
                <a:lnTo>
                  <a:pt x="69055" y="47830"/>
                </a:lnTo>
                <a:lnTo>
                  <a:pt x="69716" y="46603"/>
                </a:lnTo>
                <a:lnTo>
                  <a:pt x="70565" y="44811"/>
                </a:lnTo>
                <a:lnTo>
                  <a:pt x="70282" y="45094"/>
                </a:lnTo>
                <a:lnTo>
                  <a:pt x="70942" y="43490"/>
                </a:lnTo>
                <a:lnTo>
                  <a:pt x="71037" y="43396"/>
                </a:lnTo>
                <a:lnTo>
                  <a:pt x="71697" y="41320"/>
                </a:lnTo>
                <a:lnTo>
                  <a:pt x="72263" y="39245"/>
                </a:lnTo>
                <a:lnTo>
                  <a:pt x="72640" y="37358"/>
                </a:lnTo>
                <a:lnTo>
                  <a:pt x="72923" y="35849"/>
                </a:lnTo>
                <a:lnTo>
                  <a:pt x="72829" y="36226"/>
                </a:lnTo>
                <a:lnTo>
                  <a:pt x="72735" y="36698"/>
                </a:lnTo>
                <a:lnTo>
                  <a:pt x="72452" y="36981"/>
                </a:lnTo>
                <a:lnTo>
                  <a:pt x="72169" y="37358"/>
                </a:lnTo>
                <a:lnTo>
                  <a:pt x="72263" y="36981"/>
                </a:lnTo>
                <a:lnTo>
                  <a:pt x="72452" y="36415"/>
                </a:lnTo>
                <a:lnTo>
                  <a:pt x="72452" y="35849"/>
                </a:lnTo>
                <a:lnTo>
                  <a:pt x="72357" y="35660"/>
                </a:lnTo>
                <a:lnTo>
                  <a:pt x="72263" y="35471"/>
                </a:lnTo>
                <a:lnTo>
                  <a:pt x="72640" y="33868"/>
                </a:lnTo>
                <a:lnTo>
                  <a:pt x="72735" y="33113"/>
                </a:lnTo>
                <a:lnTo>
                  <a:pt x="72735" y="32358"/>
                </a:lnTo>
                <a:lnTo>
                  <a:pt x="72923" y="33207"/>
                </a:lnTo>
                <a:lnTo>
                  <a:pt x="73018" y="34151"/>
                </a:lnTo>
                <a:lnTo>
                  <a:pt x="72923" y="32358"/>
                </a:lnTo>
                <a:lnTo>
                  <a:pt x="72923" y="31792"/>
                </a:lnTo>
                <a:lnTo>
                  <a:pt x="73112" y="30754"/>
                </a:lnTo>
                <a:lnTo>
                  <a:pt x="72829" y="31604"/>
                </a:lnTo>
                <a:lnTo>
                  <a:pt x="72735" y="30283"/>
                </a:lnTo>
                <a:lnTo>
                  <a:pt x="72546" y="28868"/>
                </a:lnTo>
                <a:lnTo>
                  <a:pt x="72357" y="27641"/>
                </a:lnTo>
                <a:lnTo>
                  <a:pt x="71980" y="26038"/>
                </a:lnTo>
                <a:lnTo>
                  <a:pt x="71414" y="24151"/>
                </a:lnTo>
                <a:lnTo>
                  <a:pt x="70754" y="22170"/>
                </a:lnTo>
                <a:lnTo>
                  <a:pt x="69905" y="20000"/>
                </a:lnTo>
                <a:lnTo>
                  <a:pt x="68867" y="18019"/>
                </a:lnTo>
                <a:lnTo>
                  <a:pt x="68301" y="16981"/>
                </a:lnTo>
                <a:lnTo>
                  <a:pt x="67735" y="16132"/>
                </a:lnTo>
                <a:lnTo>
                  <a:pt x="67074" y="15283"/>
                </a:lnTo>
                <a:lnTo>
                  <a:pt x="66414" y="14434"/>
                </a:lnTo>
                <a:lnTo>
                  <a:pt x="66508" y="14623"/>
                </a:lnTo>
                <a:lnTo>
                  <a:pt x="66414" y="14906"/>
                </a:lnTo>
                <a:lnTo>
                  <a:pt x="65754" y="14057"/>
                </a:lnTo>
                <a:lnTo>
                  <a:pt x="65093" y="13113"/>
                </a:lnTo>
                <a:lnTo>
                  <a:pt x="64537" y="12278"/>
                </a:lnTo>
                <a:lnTo>
                  <a:pt x="62924" y="10755"/>
                </a:lnTo>
                <a:lnTo>
                  <a:pt x="63018" y="10755"/>
                </a:lnTo>
                <a:lnTo>
                  <a:pt x="63018" y="10661"/>
                </a:lnTo>
                <a:lnTo>
                  <a:pt x="62924" y="10472"/>
                </a:lnTo>
                <a:lnTo>
                  <a:pt x="62263" y="9717"/>
                </a:lnTo>
                <a:lnTo>
                  <a:pt x="60376" y="7830"/>
                </a:lnTo>
                <a:lnTo>
                  <a:pt x="60754" y="8396"/>
                </a:lnTo>
                <a:lnTo>
                  <a:pt x="61131" y="8774"/>
                </a:lnTo>
                <a:lnTo>
                  <a:pt x="60376" y="8396"/>
                </a:lnTo>
                <a:lnTo>
                  <a:pt x="59716" y="7925"/>
                </a:lnTo>
                <a:lnTo>
                  <a:pt x="59087" y="7476"/>
                </a:lnTo>
                <a:lnTo>
                  <a:pt x="59810" y="8302"/>
                </a:lnTo>
                <a:lnTo>
                  <a:pt x="58678" y="7642"/>
                </a:lnTo>
                <a:lnTo>
                  <a:pt x="57641" y="6981"/>
                </a:lnTo>
                <a:lnTo>
                  <a:pt x="55471" y="5472"/>
                </a:lnTo>
                <a:lnTo>
                  <a:pt x="53301" y="4057"/>
                </a:lnTo>
                <a:lnTo>
                  <a:pt x="52169" y="3397"/>
                </a:lnTo>
                <a:lnTo>
                  <a:pt x="51037" y="2831"/>
                </a:lnTo>
                <a:lnTo>
                  <a:pt x="52075" y="2831"/>
                </a:lnTo>
                <a:lnTo>
                  <a:pt x="50660" y="1982"/>
                </a:lnTo>
                <a:lnTo>
                  <a:pt x="49811" y="1604"/>
                </a:lnTo>
                <a:lnTo>
                  <a:pt x="48867" y="1227"/>
                </a:lnTo>
                <a:lnTo>
                  <a:pt x="48018" y="849"/>
                </a:lnTo>
                <a:lnTo>
                  <a:pt x="47075" y="661"/>
                </a:lnTo>
                <a:lnTo>
                  <a:pt x="46226" y="566"/>
                </a:lnTo>
                <a:lnTo>
                  <a:pt x="45471" y="661"/>
                </a:lnTo>
                <a:lnTo>
                  <a:pt x="46226" y="849"/>
                </a:lnTo>
                <a:lnTo>
                  <a:pt x="46866" y="1215"/>
                </a:lnTo>
                <a:lnTo>
                  <a:pt x="46980" y="1227"/>
                </a:lnTo>
                <a:lnTo>
                  <a:pt x="47452" y="1416"/>
                </a:lnTo>
                <a:lnTo>
                  <a:pt x="47924" y="1510"/>
                </a:lnTo>
                <a:lnTo>
                  <a:pt x="47358" y="1321"/>
                </a:lnTo>
                <a:lnTo>
                  <a:pt x="46886" y="944"/>
                </a:lnTo>
                <a:lnTo>
                  <a:pt x="47829" y="1227"/>
                </a:lnTo>
                <a:lnTo>
                  <a:pt x="48773" y="1604"/>
                </a:lnTo>
                <a:lnTo>
                  <a:pt x="49622" y="2076"/>
                </a:lnTo>
                <a:lnTo>
                  <a:pt x="50377" y="2642"/>
                </a:lnTo>
                <a:lnTo>
                  <a:pt x="50377" y="2642"/>
                </a:lnTo>
                <a:lnTo>
                  <a:pt x="49622" y="2265"/>
                </a:lnTo>
                <a:lnTo>
                  <a:pt x="48584" y="1887"/>
                </a:lnTo>
                <a:lnTo>
                  <a:pt x="47358" y="1510"/>
                </a:lnTo>
                <a:lnTo>
                  <a:pt x="46037" y="1132"/>
                </a:lnTo>
                <a:lnTo>
                  <a:pt x="46809" y="1210"/>
                </a:lnTo>
                <a:lnTo>
                  <a:pt x="44339" y="661"/>
                </a:lnTo>
                <a:lnTo>
                  <a:pt x="44716" y="755"/>
                </a:lnTo>
                <a:lnTo>
                  <a:pt x="43113" y="472"/>
                </a:lnTo>
                <a:lnTo>
                  <a:pt x="41603" y="283"/>
                </a:lnTo>
                <a:lnTo>
                  <a:pt x="40282" y="95"/>
                </a:lnTo>
                <a:lnTo>
                  <a:pt x="39150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body" idx="1"/>
          </p:nvPr>
        </p:nvSpPr>
        <p:spPr>
          <a:xfrm>
            <a:off x="827584" y="1399800"/>
            <a:ext cx="7920880" cy="3476206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r>
              <a:rPr lang="sr-Latn-RS" sz="1800" i="1" dirty="0"/>
              <a:t>Učenici nastavnika u učionici čekaju </a:t>
            </a:r>
            <a:r>
              <a:rPr lang="sr-Latn-RS" sz="1800" i="1" dirty="0" smtClean="0"/>
              <a:t>stojeći.</a:t>
            </a:r>
            <a:endParaRPr lang="sr-Cyrl-RS" sz="1800" i="1" dirty="0" smtClean="0"/>
          </a:p>
          <a:p>
            <a:r>
              <a:rPr lang="sr-Latn-RS" sz="1800" i="1" dirty="0" smtClean="0"/>
              <a:t>Ne sedaju </a:t>
            </a:r>
            <a:r>
              <a:rPr lang="sr-Latn-RS" sz="1800" i="1" dirty="0"/>
              <a:t>sve dok im on to </a:t>
            </a:r>
            <a:r>
              <a:rPr lang="sr-Latn-RS" sz="1800" i="1" dirty="0" smtClean="0"/>
              <a:t>ne kaže.</a:t>
            </a:r>
          </a:p>
          <a:p>
            <a:r>
              <a:rPr lang="sr-Latn-RS" sz="1800" i="1" dirty="0" smtClean="0"/>
              <a:t>Nastavnik </a:t>
            </a:r>
            <a:r>
              <a:rPr lang="sr-Latn-RS" sz="1800" i="1" dirty="0"/>
              <a:t>ima glavnu </a:t>
            </a:r>
            <a:r>
              <a:rPr lang="sr-Latn-RS" sz="1800" i="1" dirty="0" smtClean="0"/>
              <a:t>reč.</a:t>
            </a:r>
            <a:endParaRPr lang="sr-Cyrl-RS" sz="1800" i="1" dirty="0" smtClean="0"/>
          </a:p>
          <a:p>
            <a:r>
              <a:rPr lang="sr-Latn-RS" sz="1800" i="1" dirty="0" smtClean="0"/>
              <a:t>Učenici </a:t>
            </a:r>
            <a:r>
              <a:rPr lang="sr-Latn-RS" sz="1800" i="1" dirty="0"/>
              <a:t>uglavnom </a:t>
            </a:r>
            <a:r>
              <a:rPr lang="sr-Latn-RS" sz="1800" i="1" dirty="0" smtClean="0"/>
              <a:t>ćute. </a:t>
            </a:r>
          </a:p>
          <a:p>
            <a:r>
              <a:rPr lang="sr-Latn-RS" sz="1800" i="1" dirty="0" smtClean="0"/>
              <a:t>Na </a:t>
            </a:r>
            <a:r>
              <a:rPr lang="sr-Latn-RS" sz="1800" i="1" dirty="0"/>
              <a:t>okretanje </a:t>
            </a:r>
            <a:r>
              <a:rPr lang="sr-Latn-RS" sz="1800" i="1" dirty="0" smtClean="0"/>
              <a:t>učenika nastavnik reaguje kaznom. </a:t>
            </a:r>
          </a:p>
          <a:p>
            <a:pPr algn="just"/>
            <a:r>
              <a:rPr lang="sr-Latn-RS" sz="1800" i="1" dirty="0" smtClean="0"/>
              <a:t>Učenik </a:t>
            </a:r>
            <a:r>
              <a:rPr lang="sr-Latn-RS" sz="1800" i="1" dirty="0"/>
              <a:t>pokušava objasniti što je </a:t>
            </a:r>
            <a:r>
              <a:rPr lang="sr-Latn-RS" sz="1800" i="1" dirty="0" smtClean="0"/>
              <a:t>hteo</a:t>
            </a:r>
            <a:r>
              <a:rPr lang="sr-Latn-RS" sz="1800" i="1" dirty="0"/>
              <a:t>, ali mu to </a:t>
            </a:r>
            <a:r>
              <a:rPr lang="sr-Latn-RS" sz="1800" i="1" dirty="0" smtClean="0"/>
              <a:t>ne biva dopušteno.</a:t>
            </a:r>
          </a:p>
          <a:p>
            <a:r>
              <a:rPr lang="sr-Latn-RS" sz="1800" i="1" dirty="0" smtClean="0"/>
              <a:t>Nakon </a:t>
            </a:r>
            <a:r>
              <a:rPr lang="sr-Latn-RS" sz="1800" i="1" dirty="0"/>
              <a:t>ispredavane lekcije nema </a:t>
            </a:r>
            <a:r>
              <a:rPr lang="sr-Latn-RS" sz="1800" i="1" dirty="0" smtClean="0"/>
              <a:t>pitanja. </a:t>
            </a:r>
          </a:p>
          <a:p>
            <a:pPr algn="just"/>
            <a:r>
              <a:rPr lang="sr-Latn-RS" sz="1800" i="1" dirty="0" smtClean="0"/>
              <a:t>Nastavnik smatra kako </a:t>
            </a:r>
            <a:r>
              <a:rPr lang="sr-Latn-RS" sz="1800" i="1" dirty="0"/>
              <a:t>je dovoljno da ga učenici pozorno </a:t>
            </a:r>
            <a:r>
              <a:rPr lang="sr-Latn-RS" sz="1800" i="1" dirty="0" smtClean="0"/>
              <a:t>slušaju.</a:t>
            </a:r>
          </a:p>
          <a:p>
            <a:r>
              <a:rPr lang="sr-Latn-RS" sz="1800" i="1" dirty="0" smtClean="0"/>
              <a:t> </a:t>
            </a:r>
            <a:r>
              <a:rPr lang="sr-Latn-RS" sz="1800" i="1" dirty="0"/>
              <a:t>Nastavnik ne komunicira </a:t>
            </a:r>
            <a:r>
              <a:rPr lang="sr-Latn-RS" sz="1800" i="1" dirty="0" smtClean="0"/>
              <a:t>s </a:t>
            </a:r>
            <a:r>
              <a:rPr lang="pl-PL" sz="1800" i="1" dirty="0" smtClean="0"/>
              <a:t>učenicima. </a:t>
            </a:r>
          </a:p>
          <a:p>
            <a:r>
              <a:rPr lang="pl-PL" sz="1800" i="1" dirty="0" smtClean="0"/>
              <a:t>Sve </a:t>
            </a:r>
            <a:r>
              <a:rPr lang="pl-PL" sz="1800" i="1" dirty="0"/>
              <a:t>odluke donosi sam </a:t>
            </a:r>
            <a:r>
              <a:rPr lang="pl-PL" sz="1800" i="1" dirty="0" smtClean="0"/>
              <a:t>nastavnik.</a:t>
            </a:r>
            <a:endParaRPr lang="en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 txBox="1">
            <a:spLocks noGrp="1"/>
          </p:cNvSpPr>
          <p:nvPr>
            <p:ph type="ctrTitle"/>
          </p:nvPr>
        </p:nvSpPr>
        <p:spPr>
          <a:xfrm>
            <a:off x="685800" y="2283718"/>
            <a:ext cx="7772400" cy="840423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sr-Latn-RS" sz="6000" dirty="0" smtClean="0"/>
              <a:t>2</a:t>
            </a:r>
            <a:r>
              <a:rPr lang="en" sz="6000" dirty="0" smtClean="0"/>
              <a:t>.</a:t>
            </a:r>
          </a:p>
          <a:p>
            <a:pPr lvl="0" rtl="0">
              <a:spcBef>
                <a:spcPts val="0"/>
              </a:spcBef>
              <a:buNone/>
            </a:pPr>
            <a:r>
              <a:rPr lang="sr-Latn-RS" dirty="0" smtClean="0"/>
              <a:t>Permisivni</a:t>
            </a:r>
            <a:r>
              <a:rPr lang="sr-Cyrl-RS" dirty="0" smtClean="0"/>
              <a:t> </a:t>
            </a:r>
            <a:r>
              <a:rPr lang="sr-Latn-RS" dirty="0" smtClean="0"/>
              <a:t>stil</a:t>
            </a:r>
            <a:endParaRPr dirty="0"/>
          </a:p>
        </p:txBody>
      </p:sp>
      <p:sp>
        <p:nvSpPr>
          <p:cNvPr id="72" name="Shape 72"/>
          <p:cNvSpPr txBox="1">
            <a:spLocks noGrp="1"/>
          </p:cNvSpPr>
          <p:nvPr>
            <p:ph type="subTitle" idx="1"/>
          </p:nvPr>
        </p:nvSpPr>
        <p:spPr>
          <a:xfrm>
            <a:off x="685800" y="3144853"/>
            <a:ext cx="7772400" cy="7847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lang="en" dirty="0"/>
          </a:p>
        </p:txBody>
      </p:sp>
      <p:sp>
        <p:nvSpPr>
          <p:cNvPr id="73" name="Shape 73"/>
          <p:cNvSpPr/>
          <p:nvPr/>
        </p:nvSpPr>
        <p:spPr>
          <a:xfrm>
            <a:off x="3617074" y="256024"/>
            <a:ext cx="1824692" cy="2171710"/>
          </a:xfrm>
          <a:custGeom>
            <a:avLst/>
            <a:gdLst/>
            <a:ahLst/>
            <a:cxnLst/>
            <a:rect l="0" t="0" r="0" b="0"/>
            <a:pathLst>
              <a:path w="73112" h="68207" extrusionOk="0">
                <a:moveTo>
                  <a:pt x="46809" y="1210"/>
                </a:moveTo>
                <a:lnTo>
                  <a:pt x="46886" y="1227"/>
                </a:lnTo>
                <a:lnTo>
                  <a:pt x="46886" y="1227"/>
                </a:lnTo>
                <a:lnTo>
                  <a:pt x="46866" y="1215"/>
                </a:lnTo>
                <a:lnTo>
                  <a:pt x="46809" y="1210"/>
                </a:lnTo>
                <a:close/>
                <a:moveTo>
                  <a:pt x="35754" y="1982"/>
                </a:moveTo>
                <a:lnTo>
                  <a:pt x="36320" y="2170"/>
                </a:lnTo>
                <a:lnTo>
                  <a:pt x="36037" y="2170"/>
                </a:lnTo>
                <a:lnTo>
                  <a:pt x="35660" y="2076"/>
                </a:lnTo>
                <a:lnTo>
                  <a:pt x="35754" y="1982"/>
                </a:lnTo>
                <a:close/>
                <a:moveTo>
                  <a:pt x="42641" y="1321"/>
                </a:moveTo>
                <a:lnTo>
                  <a:pt x="44622" y="1510"/>
                </a:lnTo>
                <a:lnTo>
                  <a:pt x="46603" y="1793"/>
                </a:lnTo>
                <a:lnTo>
                  <a:pt x="46226" y="1793"/>
                </a:lnTo>
                <a:lnTo>
                  <a:pt x="46320" y="1982"/>
                </a:lnTo>
                <a:lnTo>
                  <a:pt x="45660" y="1793"/>
                </a:lnTo>
                <a:lnTo>
                  <a:pt x="44905" y="1699"/>
                </a:lnTo>
                <a:lnTo>
                  <a:pt x="44905" y="1699"/>
                </a:lnTo>
                <a:lnTo>
                  <a:pt x="45188" y="2076"/>
                </a:lnTo>
                <a:lnTo>
                  <a:pt x="45282" y="2265"/>
                </a:lnTo>
                <a:lnTo>
                  <a:pt x="45094" y="2265"/>
                </a:lnTo>
                <a:lnTo>
                  <a:pt x="44716" y="2170"/>
                </a:lnTo>
                <a:lnTo>
                  <a:pt x="43773" y="1793"/>
                </a:lnTo>
                <a:lnTo>
                  <a:pt x="42641" y="1321"/>
                </a:lnTo>
                <a:close/>
                <a:moveTo>
                  <a:pt x="34622" y="5095"/>
                </a:moveTo>
                <a:lnTo>
                  <a:pt x="34169" y="5151"/>
                </a:lnTo>
                <a:lnTo>
                  <a:pt x="34169" y="5151"/>
                </a:lnTo>
                <a:lnTo>
                  <a:pt x="34056" y="5189"/>
                </a:lnTo>
                <a:lnTo>
                  <a:pt x="34622" y="5095"/>
                </a:lnTo>
                <a:close/>
                <a:moveTo>
                  <a:pt x="58490" y="6793"/>
                </a:moveTo>
                <a:lnTo>
                  <a:pt x="59056" y="7453"/>
                </a:lnTo>
                <a:lnTo>
                  <a:pt x="59087" y="7476"/>
                </a:lnTo>
                <a:lnTo>
                  <a:pt x="58490" y="6793"/>
                </a:lnTo>
                <a:close/>
                <a:moveTo>
                  <a:pt x="56697" y="7736"/>
                </a:moveTo>
                <a:lnTo>
                  <a:pt x="57358" y="8113"/>
                </a:lnTo>
                <a:lnTo>
                  <a:pt x="57075" y="8113"/>
                </a:lnTo>
                <a:lnTo>
                  <a:pt x="56697" y="7736"/>
                </a:lnTo>
                <a:close/>
                <a:moveTo>
                  <a:pt x="59810" y="8679"/>
                </a:moveTo>
                <a:lnTo>
                  <a:pt x="60087" y="8956"/>
                </a:lnTo>
                <a:lnTo>
                  <a:pt x="59905" y="8774"/>
                </a:lnTo>
                <a:lnTo>
                  <a:pt x="59810" y="8679"/>
                </a:lnTo>
                <a:close/>
                <a:moveTo>
                  <a:pt x="57546" y="8019"/>
                </a:moveTo>
                <a:lnTo>
                  <a:pt x="58395" y="8774"/>
                </a:lnTo>
                <a:lnTo>
                  <a:pt x="59339" y="9434"/>
                </a:lnTo>
                <a:lnTo>
                  <a:pt x="58490" y="8868"/>
                </a:lnTo>
                <a:lnTo>
                  <a:pt x="57735" y="8208"/>
                </a:lnTo>
                <a:lnTo>
                  <a:pt x="57546" y="8019"/>
                </a:lnTo>
                <a:close/>
                <a:moveTo>
                  <a:pt x="60282" y="9246"/>
                </a:moveTo>
                <a:lnTo>
                  <a:pt x="60565" y="9812"/>
                </a:lnTo>
                <a:lnTo>
                  <a:pt x="60282" y="9529"/>
                </a:lnTo>
                <a:lnTo>
                  <a:pt x="60282" y="9340"/>
                </a:lnTo>
                <a:lnTo>
                  <a:pt x="60282" y="9246"/>
                </a:lnTo>
                <a:close/>
                <a:moveTo>
                  <a:pt x="59999" y="8396"/>
                </a:moveTo>
                <a:lnTo>
                  <a:pt x="60659" y="8774"/>
                </a:lnTo>
                <a:lnTo>
                  <a:pt x="61131" y="9340"/>
                </a:lnTo>
                <a:lnTo>
                  <a:pt x="61603" y="9906"/>
                </a:lnTo>
                <a:lnTo>
                  <a:pt x="61886" y="10566"/>
                </a:lnTo>
                <a:lnTo>
                  <a:pt x="60942" y="9434"/>
                </a:lnTo>
                <a:lnTo>
                  <a:pt x="61320" y="10095"/>
                </a:lnTo>
                <a:lnTo>
                  <a:pt x="59999" y="8396"/>
                </a:lnTo>
                <a:close/>
                <a:moveTo>
                  <a:pt x="63773" y="11132"/>
                </a:moveTo>
                <a:lnTo>
                  <a:pt x="64537" y="12278"/>
                </a:lnTo>
                <a:lnTo>
                  <a:pt x="64622" y="12359"/>
                </a:lnTo>
                <a:lnTo>
                  <a:pt x="63773" y="11132"/>
                </a:lnTo>
                <a:close/>
                <a:moveTo>
                  <a:pt x="65093" y="14528"/>
                </a:moveTo>
                <a:lnTo>
                  <a:pt x="65376" y="15189"/>
                </a:lnTo>
                <a:lnTo>
                  <a:pt x="65659" y="15755"/>
                </a:lnTo>
                <a:lnTo>
                  <a:pt x="66037" y="16981"/>
                </a:lnTo>
                <a:lnTo>
                  <a:pt x="65659" y="16321"/>
                </a:lnTo>
                <a:lnTo>
                  <a:pt x="65282" y="15377"/>
                </a:lnTo>
                <a:lnTo>
                  <a:pt x="65093" y="14528"/>
                </a:lnTo>
                <a:close/>
                <a:moveTo>
                  <a:pt x="65093" y="16321"/>
                </a:moveTo>
                <a:lnTo>
                  <a:pt x="65565" y="16698"/>
                </a:lnTo>
                <a:lnTo>
                  <a:pt x="65942" y="17076"/>
                </a:lnTo>
                <a:lnTo>
                  <a:pt x="66320" y="17547"/>
                </a:lnTo>
                <a:lnTo>
                  <a:pt x="66414" y="17830"/>
                </a:lnTo>
                <a:lnTo>
                  <a:pt x="66508" y="18113"/>
                </a:lnTo>
                <a:lnTo>
                  <a:pt x="65848" y="17170"/>
                </a:lnTo>
                <a:lnTo>
                  <a:pt x="65093" y="16321"/>
                </a:lnTo>
                <a:close/>
                <a:moveTo>
                  <a:pt x="72074" y="36226"/>
                </a:moveTo>
                <a:lnTo>
                  <a:pt x="71791" y="37547"/>
                </a:lnTo>
                <a:lnTo>
                  <a:pt x="71603" y="38773"/>
                </a:lnTo>
                <a:lnTo>
                  <a:pt x="71320" y="40000"/>
                </a:lnTo>
                <a:lnTo>
                  <a:pt x="70754" y="41509"/>
                </a:lnTo>
                <a:lnTo>
                  <a:pt x="70942" y="40283"/>
                </a:lnTo>
                <a:lnTo>
                  <a:pt x="71225" y="38962"/>
                </a:lnTo>
                <a:lnTo>
                  <a:pt x="72074" y="36226"/>
                </a:lnTo>
                <a:close/>
                <a:moveTo>
                  <a:pt x="69150" y="44433"/>
                </a:moveTo>
                <a:lnTo>
                  <a:pt x="68867" y="44905"/>
                </a:lnTo>
                <a:lnTo>
                  <a:pt x="68584" y="45377"/>
                </a:lnTo>
                <a:lnTo>
                  <a:pt x="68206" y="45754"/>
                </a:lnTo>
                <a:lnTo>
                  <a:pt x="67923" y="46132"/>
                </a:lnTo>
                <a:lnTo>
                  <a:pt x="68112" y="45754"/>
                </a:lnTo>
                <a:lnTo>
                  <a:pt x="68678" y="45188"/>
                </a:lnTo>
                <a:lnTo>
                  <a:pt x="69150" y="44433"/>
                </a:lnTo>
                <a:close/>
                <a:moveTo>
                  <a:pt x="67357" y="47830"/>
                </a:moveTo>
                <a:lnTo>
                  <a:pt x="66886" y="48584"/>
                </a:lnTo>
                <a:lnTo>
                  <a:pt x="66508" y="48867"/>
                </a:lnTo>
                <a:lnTo>
                  <a:pt x="66414" y="48867"/>
                </a:lnTo>
                <a:lnTo>
                  <a:pt x="66414" y="48773"/>
                </a:lnTo>
                <a:lnTo>
                  <a:pt x="66886" y="48301"/>
                </a:lnTo>
                <a:lnTo>
                  <a:pt x="67357" y="47830"/>
                </a:lnTo>
                <a:close/>
                <a:moveTo>
                  <a:pt x="65093" y="48396"/>
                </a:moveTo>
                <a:lnTo>
                  <a:pt x="65376" y="48490"/>
                </a:lnTo>
                <a:lnTo>
                  <a:pt x="64905" y="49056"/>
                </a:lnTo>
                <a:lnTo>
                  <a:pt x="64622" y="49528"/>
                </a:lnTo>
                <a:lnTo>
                  <a:pt x="64244" y="49811"/>
                </a:lnTo>
                <a:lnTo>
                  <a:pt x="64244" y="49905"/>
                </a:lnTo>
                <a:lnTo>
                  <a:pt x="64056" y="49905"/>
                </a:lnTo>
                <a:lnTo>
                  <a:pt x="64056" y="49811"/>
                </a:lnTo>
                <a:lnTo>
                  <a:pt x="64433" y="49150"/>
                </a:lnTo>
                <a:lnTo>
                  <a:pt x="64622" y="48867"/>
                </a:lnTo>
                <a:lnTo>
                  <a:pt x="64905" y="48584"/>
                </a:lnTo>
                <a:lnTo>
                  <a:pt x="65093" y="48396"/>
                </a:lnTo>
                <a:close/>
                <a:moveTo>
                  <a:pt x="6981" y="52452"/>
                </a:moveTo>
                <a:lnTo>
                  <a:pt x="7170" y="53112"/>
                </a:lnTo>
                <a:lnTo>
                  <a:pt x="7075" y="53018"/>
                </a:lnTo>
                <a:lnTo>
                  <a:pt x="6981" y="52641"/>
                </a:lnTo>
                <a:lnTo>
                  <a:pt x="6981" y="52452"/>
                </a:lnTo>
                <a:close/>
                <a:moveTo>
                  <a:pt x="7736" y="54339"/>
                </a:moveTo>
                <a:lnTo>
                  <a:pt x="7641" y="54433"/>
                </a:lnTo>
                <a:lnTo>
                  <a:pt x="7641" y="54339"/>
                </a:lnTo>
                <a:close/>
                <a:moveTo>
                  <a:pt x="61225" y="55094"/>
                </a:moveTo>
                <a:lnTo>
                  <a:pt x="61037" y="55377"/>
                </a:lnTo>
                <a:lnTo>
                  <a:pt x="60754" y="55471"/>
                </a:lnTo>
                <a:lnTo>
                  <a:pt x="60754" y="55471"/>
                </a:lnTo>
                <a:lnTo>
                  <a:pt x="60942" y="55282"/>
                </a:lnTo>
                <a:lnTo>
                  <a:pt x="61225" y="55094"/>
                </a:lnTo>
                <a:close/>
                <a:moveTo>
                  <a:pt x="6132" y="53867"/>
                </a:moveTo>
                <a:lnTo>
                  <a:pt x="7358" y="55377"/>
                </a:lnTo>
                <a:lnTo>
                  <a:pt x="7641" y="55471"/>
                </a:lnTo>
                <a:lnTo>
                  <a:pt x="7641" y="55471"/>
                </a:lnTo>
                <a:lnTo>
                  <a:pt x="7641" y="55471"/>
                </a:lnTo>
                <a:lnTo>
                  <a:pt x="7830" y="55565"/>
                </a:lnTo>
                <a:lnTo>
                  <a:pt x="8302" y="56414"/>
                </a:lnTo>
                <a:lnTo>
                  <a:pt x="7170" y="55471"/>
                </a:lnTo>
                <a:lnTo>
                  <a:pt x="6509" y="54622"/>
                </a:lnTo>
                <a:lnTo>
                  <a:pt x="6226" y="54245"/>
                </a:lnTo>
                <a:lnTo>
                  <a:pt x="6132" y="53867"/>
                </a:lnTo>
                <a:close/>
                <a:moveTo>
                  <a:pt x="9056" y="56414"/>
                </a:moveTo>
                <a:lnTo>
                  <a:pt x="9245" y="56509"/>
                </a:lnTo>
                <a:lnTo>
                  <a:pt x="9151" y="56509"/>
                </a:lnTo>
                <a:lnTo>
                  <a:pt x="9056" y="56414"/>
                </a:lnTo>
                <a:close/>
                <a:moveTo>
                  <a:pt x="10472" y="56980"/>
                </a:moveTo>
                <a:lnTo>
                  <a:pt x="11321" y="57358"/>
                </a:lnTo>
                <a:lnTo>
                  <a:pt x="11887" y="57735"/>
                </a:lnTo>
                <a:lnTo>
                  <a:pt x="12264" y="58018"/>
                </a:lnTo>
                <a:lnTo>
                  <a:pt x="11604" y="57641"/>
                </a:lnTo>
                <a:lnTo>
                  <a:pt x="11604" y="57641"/>
                </a:lnTo>
                <a:lnTo>
                  <a:pt x="11792" y="58112"/>
                </a:lnTo>
                <a:lnTo>
                  <a:pt x="11604" y="58018"/>
                </a:lnTo>
                <a:lnTo>
                  <a:pt x="11132" y="57452"/>
                </a:lnTo>
                <a:lnTo>
                  <a:pt x="10849" y="57169"/>
                </a:lnTo>
                <a:lnTo>
                  <a:pt x="10472" y="56980"/>
                </a:lnTo>
                <a:close/>
                <a:moveTo>
                  <a:pt x="18019" y="59433"/>
                </a:moveTo>
                <a:lnTo>
                  <a:pt x="18773" y="59810"/>
                </a:lnTo>
                <a:lnTo>
                  <a:pt x="19528" y="60376"/>
                </a:lnTo>
                <a:lnTo>
                  <a:pt x="19056" y="60282"/>
                </a:lnTo>
                <a:lnTo>
                  <a:pt x="18962" y="60188"/>
                </a:lnTo>
                <a:lnTo>
                  <a:pt x="18490" y="59810"/>
                </a:lnTo>
                <a:lnTo>
                  <a:pt x="18019" y="59433"/>
                </a:lnTo>
                <a:close/>
                <a:moveTo>
                  <a:pt x="14528" y="59999"/>
                </a:moveTo>
                <a:lnTo>
                  <a:pt x="14717" y="60093"/>
                </a:lnTo>
                <a:lnTo>
                  <a:pt x="14905" y="60188"/>
                </a:lnTo>
                <a:lnTo>
                  <a:pt x="15188" y="60471"/>
                </a:lnTo>
                <a:lnTo>
                  <a:pt x="15283" y="60565"/>
                </a:lnTo>
                <a:lnTo>
                  <a:pt x="15188" y="60565"/>
                </a:lnTo>
                <a:lnTo>
                  <a:pt x="14528" y="59999"/>
                </a:lnTo>
                <a:close/>
                <a:moveTo>
                  <a:pt x="49339" y="60188"/>
                </a:moveTo>
                <a:lnTo>
                  <a:pt x="48395" y="60565"/>
                </a:lnTo>
                <a:lnTo>
                  <a:pt x="47924" y="60754"/>
                </a:lnTo>
                <a:lnTo>
                  <a:pt x="47452" y="60754"/>
                </a:lnTo>
                <a:lnTo>
                  <a:pt x="47924" y="60471"/>
                </a:lnTo>
                <a:lnTo>
                  <a:pt x="48301" y="60282"/>
                </a:lnTo>
                <a:lnTo>
                  <a:pt x="49056" y="60188"/>
                </a:lnTo>
                <a:close/>
                <a:moveTo>
                  <a:pt x="19245" y="60565"/>
                </a:moveTo>
                <a:lnTo>
                  <a:pt x="19811" y="60659"/>
                </a:lnTo>
                <a:lnTo>
                  <a:pt x="20566" y="61037"/>
                </a:lnTo>
                <a:lnTo>
                  <a:pt x="20566" y="61037"/>
                </a:lnTo>
                <a:lnTo>
                  <a:pt x="19811" y="60848"/>
                </a:lnTo>
                <a:lnTo>
                  <a:pt x="19245" y="60565"/>
                </a:lnTo>
                <a:close/>
                <a:moveTo>
                  <a:pt x="47075" y="61226"/>
                </a:moveTo>
                <a:lnTo>
                  <a:pt x="46792" y="61414"/>
                </a:lnTo>
                <a:lnTo>
                  <a:pt x="46697" y="61509"/>
                </a:lnTo>
                <a:lnTo>
                  <a:pt x="46792" y="61603"/>
                </a:lnTo>
                <a:lnTo>
                  <a:pt x="47263" y="61603"/>
                </a:lnTo>
                <a:lnTo>
                  <a:pt x="47641" y="61509"/>
                </a:lnTo>
                <a:lnTo>
                  <a:pt x="46886" y="61792"/>
                </a:lnTo>
                <a:lnTo>
                  <a:pt x="46131" y="61886"/>
                </a:lnTo>
                <a:lnTo>
                  <a:pt x="46131" y="61980"/>
                </a:lnTo>
                <a:lnTo>
                  <a:pt x="46037" y="61980"/>
                </a:lnTo>
                <a:lnTo>
                  <a:pt x="45660" y="61697"/>
                </a:lnTo>
                <a:lnTo>
                  <a:pt x="46320" y="61320"/>
                </a:lnTo>
                <a:lnTo>
                  <a:pt x="47075" y="61226"/>
                </a:lnTo>
                <a:close/>
                <a:moveTo>
                  <a:pt x="24151" y="63678"/>
                </a:moveTo>
                <a:lnTo>
                  <a:pt x="24905" y="63961"/>
                </a:lnTo>
                <a:lnTo>
                  <a:pt x="25754" y="64244"/>
                </a:lnTo>
                <a:lnTo>
                  <a:pt x="25188" y="64244"/>
                </a:lnTo>
                <a:lnTo>
                  <a:pt x="24151" y="64150"/>
                </a:lnTo>
                <a:lnTo>
                  <a:pt x="23773" y="64056"/>
                </a:lnTo>
                <a:lnTo>
                  <a:pt x="23585" y="63961"/>
                </a:lnTo>
                <a:lnTo>
                  <a:pt x="23585" y="63867"/>
                </a:lnTo>
                <a:lnTo>
                  <a:pt x="23585" y="63773"/>
                </a:lnTo>
                <a:lnTo>
                  <a:pt x="24151" y="63678"/>
                </a:lnTo>
                <a:close/>
                <a:moveTo>
                  <a:pt x="34811" y="64622"/>
                </a:moveTo>
                <a:lnTo>
                  <a:pt x="35094" y="64810"/>
                </a:lnTo>
                <a:lnTo>
                  <a:pt x="35377" y="64905"/>
                </a:lnTo>
                <a:lnTo>
                  <a:pt x="34622" y="64999"/>
                </a:lnTo>
                <a:lnTo>
                  <a:pt x="34056" y="64999"/>
                </a:lnTo>
                <a:lnTo>
                  <a:pt x="34056" y="64905"/>
                </a:lnTo>
                <a:lnTo>
                  <a:pt x="34811" y="64622"/>
                </a:lnTo>
                <a:close/>
                <a:moveTo>
                  <a:pt x="46414" y="63773"/>
                </a:moveTo>
                <a:lnTo>
                  <a:pt x="46131" y="64056"/>
                </a:lnTo>
                <a:lnTo>
                  <a:pt x="44433" y="64716"/>
                </a:lnTo>
                <a:lnTo>
                  <a:pt x="43962" y="64905"/>
                </a:lnTo>
                <a:lnTo>
                  <a:pt x="44150" y="64810"/>
                </a:lnTo>
                <a:lnTo>
                  <a:pt x="42641" y="64999"/>
                </a:lnTo>
                <a:lnTo>
                  <a:pt x="42924" y="64810"/>
                </a:lnTo>
                <a:lnTo>
                  <a:pt x="43207" y="64622"/>
                </a:lnTo>
                <a:lnTo>
                  <a:pt x="42358" y="64905"/>
                </a:lnTo>
                <a:lnTo>
                  <a:pt x="43113" y="64622"/>
                </a:lnTo>
                <a:lnTo>
                  <a:pt x="45377" y="63867"/>
                </a:lnTo>
                <a:lnTo>
                  <a:pt x="44999" y="64150"/>
                </a:lnTo>
                <a:lnTo>
                  <a:pt x="44622" y="64433"/>
                </a:lnTo>
                <a:lnTo>
                  <a:pt x="46414" y="63773"/>
                </a:lnTo>
                <a:close/>
                <a:moveTo>
                  <a:pt x="39905" y="64622"/>
                </a:moveTo>
                <a:lnTo>
                  <a:pt x="39811" y="64716"/>
                </a:lnTo>
                <a:lnTo>
                  <a:pt x="39622" y="64810"/>
                </a:lnTo>
                <a:lnTo>
                  <a:pt x="38962" y="64999"/>
                </a:lnTo>
                <a:lnTo>
                  <a:pt x="38207" y="65093"/>
                </a:lnTo>
                <a:lnTo>
                  <a:pt x="37641" y="65093"/>
                </a:lnTo>
                <a:lnTo>
                  <a:pt x="39056" y="64810"/>
                </a:lnTo>
                <a:lnTo>
                  <a:pt x="39528" y="64716"/>
                </a:lnTo>
                <a:lnTo>
                  <a:pt x="39905" y="64622"/>
                </a:lnTo>
                <a:close/>
                <a:moveTo>
                  <a:pt x="42829" y="64056"/>
                </a:moveTo>
                <a:lnTo>
                  <a:pt x="42452" y="64244"/>
                </a:lnTo>
                <a:lnTo>
                  <a:pt x="42263" y="64433"/>
                </a:lnTo>
                <a:lnTo>
                  <a:pt x="41980" y="64622"/>
                </a:lnTo>
                <a:lnTo>
                  <a:pt x="41886" y="64999"/>
                </a:lnTo>
                <a:lnTo>
                  <a:pt x="42263" y="64999"/>
                </a:lnTo>
                <a:lnTo>
                  <a:pt x="40094" y="65282"/>
                </a:lnTo>
                <a:lnTo>
                  <a:pt x="40848" y="64999"/>
                </a:lnTo>
                <a:lnTo>
                  <a:pt x="41131" y="64810"/>
                </a:lnTo>
                <a:lnTo>
                  <a:pt x="41131" y="64716"/>
                </a:lnTo>
                <a:lnTo>
                  <a:pt x="41037" y="64622"/>
                </a:lnTo>
                <a:lnTo>
                  <a:pt x="40754" y="64622"/>
                </a:lnTo>
                <a:lnTo>
                  <a:pt x="40282" y="64527"/>
                </a:lnTo>
                <a:lnTo>
                  <a:pt x="40188" y="64433"/>
                </a:lnTo>
                <a:lnTo>
                  <a:pt x="41509" y="64339"/>
                </a:lnTo>
                <a:lnTo>
                  <a:pt x="42829" y="64056"/>
                </a:lnTo>
                <a:close/>
                <a:moveTo>
                  <a:pt x="15660" y="60376"/>
                </a:moveTo>
                <a:lnTo>
                  <a:pt x="16887" y="61131"/>
                </a:lnTo>
                <a:lnTo>
                  <a:pt x="17924" y="62075"/>
                </a:lnTo>
                <a:lnTo>
                  <a:pt x="17924" y="61792"/>
                </a:lnTo>
                <a:lnTo>
                  <a:pt x="17830" y="61603"/>
                </a:lnTo>
                <a:lnTo>
                  <a:pt x="19056" y="61980"/>
                </a:lnTo>
                <a:lnTo>
                  <a:pt x="20283" y="62358"/>
                </a:lnTo>
                <a:lnTo>
                  <a:pt x="20849" y="62546"/>
                </a:lnTo>
                <a:lnTo>
                  <a:pt x="21415" y="62735"/>
                </a:lnTo>
                <a:lnTo>
                  <a:pt x="21886" y="63018"/>
                </a:lnTo>
                <a:lnTo>
                  <a:pt x="22358" y="63395"/>
                </a:lnTo>
                <a:lnTo>
                  <a:pt x="21509" y="63301"/>
                </a:lnTo>
                <a:lnTo>
                  <a:pt x="22547" y="63867"/>
                </a:lnTo>
                <a:lnTo>
                  <a:pt x="23868" y="64339"/>
                </a:lnTo>
                <a:lnTo>
                  <a:pt x="25471" y="64905"/>
                </a:lnTo>
                <a:lnTo>
                  <a:pt x="27169" y="65282"/>
                </a:lnTo>
                <a:lnTo>
                  <a:pt x="26603" y="65282"/>
                </a:lnTo>
                <a:lnTo>
                  <a:pt x="27075" y="65942"/>
                </a:lnTo>
                <a:lnTo>
                  <a:pt x="26886" y="65942"/>
                </a:lnTo>
                <a:lnTo>
                  <a:pt x="26603" y="65848"/>
                </a:lnTo>
                <a:lnTo>
                  <a:pt x="25849" y="65659"/>
                </a:lnTo>
                <a:lnTo>
                  <a:pt x="25283" y="65471"/>
                </a:lnTo>
                <a:lnTo>
                  <a:pt x="25188" y="65376"/>
                </a:lnTo>
                <a:lnTo>
                  <a:pt x="25754" y="65376"/>
                </a:lnTo>
                <a:lnTo>
                  <a:pt x="26226" y="65471"/>
                </a:lnTo>
                <a:lnTo>
                  <a:pt x="26320" y="65282"/>
                </a:lnTo>
                <a:lnTo>
                  <a:pt x="26320" y="65188"/>
                </a:lnTo>
                <a:lnTo>
                  <a:pt x="26226" y="65093"/>
                </a:lnTo>
                <a:lnTo>
                  <a:pt x="25660" y="65093"/>
                </a:lnTo>
                <a:lnTo>
                  <a:pt x="25188" y="65188"/>
                </a:lnTo>
                <a:lnTo>
                  <a:pt x="24528" y="65376"/>
                </a:lnTo>
                <a:lnTo>
                  <a:pt x="24528" y="65376"/>
                </a:lnTo>
                <a:lnTo>
                  <a:pt x="25000" y="65093"/>
                </a:lnTo>
                <a:lnTo>
                  <a:pt x="23679" y="64905"/>
                </a:lnTo>
                <a:lnTo>
                  <a:pt x="22547" y="64716"/>
                </a:lnTo>
                <a:lnTo>
                  <a:pt x="21603" y="64339"/>
                </a:lnTo>
                <a:lnTo>
                  <a:pt x="20660" y="63867"/>
                </a:lnTo>
                <a:lnTo>
                  <a:pt x="20943" y="63867"/>
                </a:lnTo>
                <a:lnTo>
                  <a:pt x="20377" y="63773"/>
                </a:lnTo>
                <a:lnTo>
                  <a:pt x="19339" y="63678"/>
                </a:lnTo>
                <a:lnTo>
                  <a:pt x="18868" y="63490"/>
                </a:lnTo>
                <a:lnTo>
                  <a:pt x="18396" y="63301"/>
                </a:lnTo>
                <a:lnTo>
                  <a:pt x="18585" y="63207"/>
                </a:lnTo>
                <a:lnTo>
                  <a:pt x="18868" y="63301"/>
                </a:lnTo>
                <a:lnTo>
                  <a:pt x="18019" y="62735"/>
                </a:lnTo>
                <a:lnTo>
                  <a:pt x="16981" y="62075"/>
                </a:lnTo>
                <a:lnTo>
                  <a:pt x="14811" y="60471"/>
                </a:lnTo>
                <a:lnTo>
                  <a:pt x="16415" y="61414"/>
                </a:lnTo>
                <a:lnTo>
                  <a:pt x="15660" y="60376"/>
                </a:lnTo>
                <a:close/>
                <a:moveTo>
                  <a:pt x="28867" y="65659"/>
                </a:moveTo>
                <a:lnTo>
                  <a:pt x="30660" y="65942"/>
                </a:lnTo>
                <a:lnTo>
                  <a:pt x="32547" y="66131"/>
                </a:lnTo>
                <a:lnTo>
                  <a:pt x="32075" y="66225"/>
                </a:lnTo>
                <a:lnTo>
                  <a:pt x="31320" y="66225"/>
                </a:lnTo>
                <a:lnTo>
                  <a:pt x="30566" y="66131"/>
                </a:lnTo>
                <a:lnTo>
                  <a:pt x="28867" y="65659"/>
                </a:lnTo>
                <a:close/>
                <a:moveTo>
                  <a:pt x="39150" y="0"/>
                </a:moveTo>
                <a:lnTo>
                  <a:pt x="39528" y="283"/>
                </a:lnTo>
                <a:lnTo>
                  <a:pt x="39622" y="378"/>
                </a:lnTo>
                <a:lnTo>
                  <a:pt x="41509" y="1038"/>
                </a:lnTo>
                <a:lnTo>
                  <a:pt x="40943" y="1132"/>
                </a:lnTo>
                <a:lnTo>
                  <a:pt x="40282" y="1227"/>
                </a:lnTo>
                <a:lnTo>
                  <a:pt x="38962" y="1038"/>
                </a:lnTo>
                <a:lnTo>
                  <a:pt x="37547" y="849"/>
                </a:lnTo>
                <a:lnTo>
                  <a:pt x="36320" y="661"/>
                </a:lnTo>
                <a:lnTo>
                  <a:pt x="36415" y="755"/>
                </a:lnTo>
                <a:lnTo>
                  <a:pt x="36415" y="849"/>
                </a:lnTo>
                <a:lnTo>
                  <a:pt x="35943" y="944"/>
                </a:lnTo>
                <a:lnTo>
                  <a:pt x="34150" y="1132"/>
                </a:lnTo>
                <a:lnTo>
                  <a:pt x="31698" y="1132"/>
                </a:lnTo>
                <a:lnTo>
                  <a:pt x="30660" y="1227"/>
                </a:lnTo>
                <a:lnTo>
                  <a:pt x="29716" y="1321"/>
                </a:lnTo>
                <a:lnTo>
                  <a:pt x="30377" y="1416"/>
                </a:lnTo>
                <a:lnTo>
                  <a:pt x="31037" y="1510"/>
                </a:lnTo>
                <a:lnTo>
                  <a:pt x="30094" y="1699"/>
                </a:lnTo>
                <a:lnTo>
                  <a:pt x="28773" y="2076"/>
                </a:lnTo>
                <a:lnTo>
                  <a:pt x="27924" y="2359"/>
                </a:lnTo>
                <a:lnTo>
                  <a:pt x="27924" y="2453"/>
                </a:lnTo>
                <a:lnTo>
                  <a:pt x="28207" y="2453"/>
                </a:lnTo>
                <a:lnTo>
                  <a:pt x="26509" y="3019"/>
                </a:lnTo>
                <a:lnTo>
                  <a:pt x="26792" y="2831"/>
                </a:lnTo>
                <a:lnTo>
                  <a:pt x="26792" y="2831"/>
                </a:lnTo>
                <a:lnTo>
                  <a:pt x="25660" y="2925"/>
                </a:lnTo>
                <a:lnTo>
                  <a:pt x="25754" y="2831"/>
                </a:lnTo>
                <a:lnTo>
                  <a:pt x="25377" y="2925"/>
                </a:lnTo>
                <a:lnTo>
                  <a:pt x="24905" y="3208"/>
                </a:lnTo>
                <a:lnTo>
                  <a:pt x="24056" y="3774"/>
                </a:lnTo>
                <a:lnTo>
                  <a:pt x="22264" y="4340"/>
                </a:lnTo>
                <a:lnTo>
                  <a:pt x="20471" y="5095"/>
                </a:lnTo>
                <a:lnTo>
                  <a:pt x="18679" y="5755"/>
                </a:lnTo>
                <a:lnTo>
                  <a:pt x="16981" y="6604"/>
                </a:lnTo>
                <a:lnTo>
                  <a:pt x="17453" y="6604"/>
                </a:lnTo>
                <a:lnTo>
                  <a:pt x="17830" y="6415"/>
                </a:lnTo>
                <a:lnTo>
                  <a:pt x="18868" y="6038"/>
                </a:lnTo>
                <a:lnTo>
                  <a:pt x="19905" y="5661"/>
                </a:lnTo>
                <a:lnTo>
                  <a:pt x="20377" y="5472"/>
                </a:lnTo>
                <a:lnTo>
                  <a:pt x="20943" y="5378"/>
                </a:lnTo>
                <a:lnTo>
                  <a:pt x="20943" y="5378"/>
                </a:lnTo>
                <a:lnTo>
                  <a:pt x="19528" y="6038"/>
                </a:lnTo>
                <a:lnTo>
                  <a:pt x="19528" y="6038"/>
                </a:lnTo>
                <a:lnTo>
                  <a:pt x="20094" y="5944"/>
                </a:lnTo>
                <a:lnTo>
                  <a:pt x="18396" y="7076"/>
                </a:lnTo>
                <a:lnTo>
                  <a:pt x="20849" y="6038"/>
                </a:lnTo>
                <a:lnTo>
                  <a:pt x="23396" y="5095"/>
                </a:lnTo>
                <a:lnTo>
                  <a:pt x="26037" y="4246"/>
                </a:lnTo>
                <a:lnTo>
                  <a:pt x="28679" y="3397"/>
                </a:lnTo>
                <a:lnTo>
                  <a:pt x="28301" y="3491"/>
                </a:lnTo>
                <a:lnTo>
                  <a:pt x="28773" y="3208"/>
                </a:lnTo>
                <a:lnTo>
                  <a:pt x="30283" y="2736"/>
                </a:lnTo>
                <a:lnTo>
                  <a:pt x="29905" y="2831"/>
                </a:lnTo>
                <a:lnTo>
                  <a:pt x="29056" y="2831"/>
                </a:lnTo>
                <a:lnTo>
                  <a:pt x="28584" y="2642"/>
                </a:lnTo>
                <a:lnTo>
                  <a:pt x="30566" y="2548"/>
                </a:lnTo>
                <a:lnTo>
                  <a:pt x="32641" y="2548"/>
                </a:lnTo>
                <a:lnTo>
                  <a:pt x="37264" y="2831"/>
                </a:lnTo>
                <a:lnTo>
                  <a:pt x="39528" y="3019"/>
                </a:lnTo>
                <a:lnTo>
                  <a:pt x="43490" y="3019"/>
                </a:lnTo>
                <a:lnTo>
                  <a:pt x="44339" y="2831"/>
                </a:lnTo>
                <a:lnTo>
                  <a:pt x="45094" y="2736"/>
                </a:lnTo>
                <a:lnTo>
                  <a:pt x="45943" y="3114"/>
                </a:lnTo>
                <a:lnTo>
                  <a:pt x="46886" y="3397"/>
                </a:lnTo>
                <a:lnTo>
                  <a:pt x="48678" y="3963"/>
                </a:lnTo>
                <a:lnTo>
                  <a:pt x="50565" y="4434"/>
                </a:lnTo>
                <a:lnTo>
                  <a:pt x="51509" y="4717"/>
                </a:lnTo>
                <a:lnTo>
                  <a:pt x="52358" y="5189"/>
                </a:lnTo>
                <a:lnTo>
                  <a:pt x="51792" y="4812"/>
                </a:lnTo>
                <a:lnTo>
                  <a:pt x="53584" y="5849"/>
                </a:lnTo>
                <a:lnTo>
                  <a:pt x="55376" y="6981"/>
                </a:lnTo>
                <a:lnTo>
                  <a:pt x="56320" y="7642"/>
                </a:lnTo>
                <a:lnTo>
                  <a:pt x="57169" y="8302"/>
                </a:lnTo>
                <a:lnTo>
                  <a:pt x="57924" y="9057"/>
                </a:lnTo>
                <a:lnTo>
                  <a:pt x="58678" y="9906"/>
                </a:lnTo>
                <a:lnTo>
                  <a:pt x="62357" y="14057"/>
                </a:lnTo>
                <a:lnTo>
                  <a:pt x="64622" y="16887"/>
                </a:lnTo>
                <a:lnTo>
                  <a:pt x="66697" y="19623"/>
                </a:lnTo>
                <a:lnTo>
                  <a:pt x="66603" y="19151"/>
                </a:lnTo>
                <a:lnTo>
                  <a:pt x="66603" y="18774"/>
                </a:lnTo>
                <a:lnTo>
                  <a:pt x="67357" y="20472"/>
                </a:lnTo>
                <a:lnTo>
                  <a:pt x="68772" y="23962"/>
                </a:lnTo>
                <a:lnTo>
                  <a:pt x="68867" y="24151"/>
                </a:lnTo>
                <a:lnTo>
                  <a:pt x="69810" y="26792"/>
                </a:lnTo>
                <a:lnTo>
                  <a:pt x="70565" y="29245"/>
                </a:lnTo>
                <a:lnTo>
                  <a:pt x="70754" y="30283"/>
                </a:lnTo>
                <a:lnTo>
                  <a:pt x="70848" y="31037"/>
                </a:lnTo>
                <a:lnTo>
                  <a:pt x="70848" y="31604"/>
                </a:lnTo>
                <a:lnTo>
                  <a:pt x="70754" y="31792"/>
                </a:lnTo>
                <a:lnTo>
                  <a:pt x="70565" y="31887"/>
                </a:lnTo>
                <a:lnTo>
                  <a:pt x="69433" y="36698"/>
                </a:lnTo>
                <a:lnTo>
                  <a:pt x="68206" y="41698"/>
                </a:lnTo>
                <a:lnTo>
                  <a:pt x="68584" y="41037"/>
                </a:lnTo>
                <a:lnTo>
                  <a:pt x="68961" y="40188"/>
                </a:lnTo>
                <a:lnTo>
                  <a:pt x="69244" y="40471"/>
                </a:lnTo>
                <a:lnTo>
                  <a:pt x="69244" y="40849"/>
                </a:lnTo>
                <a:lnTo>
                  <a:pt x="69244" y="41226"/>
                </a:lnTo>
                <a:lnTo>
                  <a:pt x="69055" y="41698"/>
                </a:lnTo>
                <a:lnTo>
                  <a:pt x="68489" y="42924"/>
                </a:lnTo>
                <a:lnTo>
                  <a:pt x="67735" y="44150"/>
                </a:lnTo>
                <a:lnTo>
                  <a:pt x="66791" y="45377"/>
                </a:lnTo>
                <a:lnTo>
                  <a:pt x="65942" y="46509"/>
                </a:lnTo>
                <a:lnTo>
                  <a:pt x="64716" y="47924"/>
                </a:lnTo>
                <a:lnTo>
                  <a:pt x="65565" y="47641"/>
                </a:lnTo>
                <a:lnTo>
                  <a:pt x="65093" y="48301"/>
                </a:lnTo>
                <a:lnTo>
                  <a:pt x="64433" y="48962"/>
                </a:lnTo>
                <a:lnTo>
                  <a:pt x="63112" y="50188"/>
                </a:lnTo>
                <a:lnTo>
                  <a:pt x="63678" y="48962"/>
                </a:lnTo>
                <a:lnTo>
                  <a:pt x="64244" y="47641"/>
                </a:lnTo>
                <a:lnTo>
                  <a:pt x="65754" y="44811"/>
                </a:lnTo>
                <a:lnTo>
                  <a:pt x="67169" y="42169"/>
                </a:lnTo>
                <a:lnTo>
                  <a:pt x="67735" y="41037"/>
                </a:lnTo>
                <a:lnTo>
                  <a:pt x="68206" y="40094"/>
                </a:lnTo>
                <a:lnTo>
                  <a:pt x="68206" y="39811"/>
                </a:lnTo>
                <a:lnTo>
                  <a:pt x="68301" y="39622"/>
                </a:lnTo>
                <a:lnTo>
                  <a:pt x="68301" y="39717"/>
                </a:lnTo>
                <a:lnTo>
                  <a:pt x="68395" y="39339"/>
                </a:lnTo>
                <a:lnTo>
                  <a:pt x="68772" y="37735"/>
                </a:lnTo>
                <a:lnTo>
                  <a:pt x="69055" y="36037"/>
                </a:lnTo>
                <a:lnTo>
                  <a:pt x="69150" y="32924"/>
                </a:lnTo>
                <a:lnTo>
                  <a:pt x="69150" y="30849"/>
                </a:lnTo>
                <a:lnTo>
                  <a:pt x="69150" y="28679"/>
                </a:lnTo>
                <a:lnTo>
                  <a:pt x="68961" y="28773"/>
                </a:lnTo>
                <a:lnTo>
                  <a:pt x="68961" y="29056"/>
                </a:lnTo>
                <a:lnTo>
                  <a:pt x="68678" y="28302"/>
                </a:lnTo>
                <a:lnTo>
                  <a:pt x="68395" y="27453"/>
                </a:lnTo>
                <a:lnTo>
                  <a:pt x="68018" y="25755"/>
                </a:lnTo>
                <a:lnTo>
                  <a:pt x="67923" y="25283"/>
                </a:lnTo>
                <a:lnTo>
                  <a:pt x="67923" y="25472"/>
                </a:lnTo>
                <a:lnTo>
                  <a:pt x="67546" y="24906"/>
                </a:lnTo>
                <a:lnTo>
                  <a:pt x="67074" y="24245"/>
                </a:lnTo>
                <a:lnTo>
                  <a:pt x="66980" y="24057"/>
                </a:lnTo>
                <a:lnTo>
                  <a:pt x="65471" y="22264"/>
                </a:lnTo>
                <a:lnTo>
                  <a:pt x="64810" y="21415"/>
                </a:lnTo>
                <a:lnTo>
                  <a:pt x="64339" y="20755"/>
                </a:lnTo>
                <a:lnTo>
                  <a:pt x="64622" y="20943"/>
                </a:lnTo>
                <a:lnTo>
                  <a:pt x="64527" y="20755"/>
                </a:lnTo>
                <a:lnTo>
                  <a:pt x="64339" y="20472"/>
                </a:lnTo>
                <a:lnTo>
                  <a:pt x="63301" y="19434"/>
                </a:lnTo>
                <a:lnTo>
                  <a:pt x="62357" y="18585"/>
                </a:lnTo>
                <a:lnTo>
                  <a:pt x="62452" y="18679"/>
                </a:lnTo>
                <a:lnTo>
                  <a:pt x="62357" y="18868"/>
                </a:lnTo>
                <a:lnTo>
                  <a:pt x="61508" y="18019"/>
                </a:lnTo>
                <a:lnTo>
                  <a:pt x="61791" y="18396"/>
                </a:lnTo>
                <a:lnTo>
                  <a:pt x="60848" y="17547"/>
                </a:lnTo>
                <a:lnTo>
                  <a:pt x="60471" y="17076"/>
                </a:lnTo>
                <a:lnTo>
                  <a:pt x="60471" y="16981"/>
                </a:lnTo>
                <a:lnTo>
                  <a:pt x="60565" y="17076"/>
                </a:lnTo>
                <a:lnTo>
                  <a:pt x="61225" y="17547"/>
                </a:lnTo>
                <a:lnTo>
                  <a:pt x="58961" y="15566"/>
                </a:lnTo>
                <a:lnTo>
                  <a:pt x="59527" y="16227"/>
                </a:lnTo>
                <a:lnTo>
                  <a:pt x="58584" y="15566"/>
                </a:lnTo>
                <a:lnTo>
                  <a:pt x="57641" y="14906"/>
                </a:lnTo>
                <a:lnTo>
                  <a:pt x="57546" y="15000"/>
                </a:lnTo>
                <a:lnTo>
                  <a:pt x="57452" y="15094"/>
                </a:lnTo>
                <a:lnTo>
                  <a:pt x="58301" y="15660"/>
                </a:lnTo>
                <a:lnTo>
                  <a:pt x="59056" y="16227"/>
                </a:lnTo>
                <a:lnTo>
                  <a:pt x="60471" y="17547"/>
                </a:lnTo>
                <a:lnTo>
                  <a:pt x="61886" y="18774"/>
                </a:lnTo>
                <a:lnTo>
                  <a:pt x="62640" y="19340"/>
                </a:lnTo>
                <a:lnTo>
                  <a:pt x="63395" y="19906"/>
                </a:lnTo>
                <a:lnTo>
                  <a:pt x="62829" y="19528"/>
                </a:lnTo>
                <a:lnTo>
                  <a:pt x="62074" y="19057"/>
                </a:lnTo>
                <a:lnTo>
                  <a:pt x="62074" y="19245"/>
                </a:lnTo>
                <a:lnTo>
                  <a:pt x="62357" y="19717"/>
                </a:lnTo>
                <a:lnTo>
                  <a:pt x="63584" y="21415"/>
                </a:lnTo>
                <a:lnTo>
                  <a:pt x="65093" y="23207"/>
                </a:lnTo>
                <a:lnTo>
                  <a:pt x="65754" y="23962"/>
                </a:lnTo>
                <a:lnTo>
                  <a:pt x="66225" y="24434"/>
                </a:lnTo>
                <a:lnTo>
                  <a:pt x="66414" y="24528"/>
                </a:lnTo>
                <a:lnTo>
                  <a:pt x="66320" y="24057"/>
                </a:lnTo>
                <a:lnTo>
                  <a:pt x="66697" y="24906"/>
                </a:lnTo>
                <a:lnTo>
                  <a:pt x="67074" y="26038"/>
                </a:lnTo>
                <a:lnTo>
                  <a:pt x="66414" y="24811"/>
                </a:lnTo>
                <a:lnTo>
                  <a:pt x="66791" y="25566"/>
                </a:lnTo>
                <a:lnTo>
                  <a:pt x="67169" y="26321"/>
                </a:lnTo>
                <a:lnTo>
                  <a:pt x="67263" y="26415"/>
                </a:lnTo>
                <a:lnTo>
                  <a:pt x="67923" y="28679"/>
                </a:lnTo>
                <a:lnTo>
                  <a:pt x="68206" y="29339"/>
                </a:lnTo>
                <a:lnTo>
                  <a:pt x="68678" y="30471"/>
                </a:lnTo>
                <a:lnTo>
                  <a:pt x="68772" y="30660"/>
                </a:lnTo>
                <a:lnTo>
                  <a:pt x="68678" y="30660"/>
                </a:lnTo>
                <a:lnTo>
                  <a:pt x="68395" y="30377"/>
                </a:lnTo>
                <a:lnTo>
                  <a:pt x="68206" y="30094"/>
                </a:lnTo>
                <a:lnTo>
                  <a:pt x="68206" y="30566"/>
                </a:lnTo>
                <a:lnTo>
                  <a:pt x="68301" y="31037"/>
                </a:lnTo>
                <a:lnTo>
                  <a:pt x="68395" y="31509"/>
                </a:lnTo>
                <a:lnTo>
                  <a:pt x="68395" y="31887"/>
                </a:lnTo>
                <a:lnTo>
                  <a:pt x="68301" y="31792"/>
                </a:lnTo>
                <a:lnTo>
                  <a:pt x="68301" y="31698"/>
                </a:lnTo>
                <a:lnTo>
                  <a:pt x="68301" y="31415"/>
                </a:lnTo>
                <a:lnTo>
                  <a:pt x="68018" y="30094"/>
                </a:lnTo>
                <a:lnTo>
                  <a:pt x="67735" y="28868"/>
                </a:lnTo>
                <a:lnTo>
                  <a:pt x="68112" y="31698"/>
                </a:lnTo>
                <a:lnTo>
                  <a:pt x="68206" y="33113"/>
                </a:lnTo>
                <a:lnTo>
                  <a:pt x="68206" y="34528"/>
                </a:lnTo>
                <a:lnTo>
                  <a:pt x="68112" y="35943"/>
                </a:lnTo>
                <a:lnTo>
                  <a:pt x="67923" y="37358"/>
                </a:lnTo>
                <a:lnTo>
                  <a:pt x="67546" y="38679"/>
                </a:lnTo>
                <a:lnTo>
                  <a:pt x="67074" y="40000"/>
                </a:lnTo>
                <a:lnTo>
                  <a:pt x="67263" y="39717"/>
                </a:lnTo>
                <a:lnTo>
                  <a:pt x="67357" y="39622"/>
                </a:lnTo>
                <a:lnTo>
                  <a:pt x="67357" y="39717"/>
                </a:lnTo>
                <a:lnTo>
                  <a:pt x="67263" y="40377"/>
                </a:lnTo>
                <a:lnTo>
                  <a:pt x="66980" y="41226"/>
                </a:lnTo>
                <a:lnTo>
                  <a:pt x="66791" y="41509"/>
                </a:lnTo>
                <a:lnTo>
                  <a:pt x="66697" y="41603"/>
                </a:lnTo>
                <a:lnTo>
                  <a:pt x="66414" y="42075"/>
                </a:lnTo>
                <a:lnTo>
                  <a:pt x="65754" y="43962"/>
                </a:lnTo>
                <a:lnTo>
                  <a:pt x="64905" y="46132"/>
                </a:lnTo>
                <a:lnTo>
                  <a:pt x="64150" y="47547"/>
                </a:lnTo>
                <a:lnTo>
                  <a:pt x="63395" y="48867"/>
                </a:lnTo>
                <a:lnTo>
                  <a:pt x="62546" y="50094"/>
                </a:lnTo>
                <a:lnTo>
                  <a:pt x="61697" y="51320"/>
                </a:lnTo>
                <a:lnTo>
                  <a:pt x="60376" y="52452"/>
                </a:lnTo>
                <a:lnTo>
                  <a:pt x="59810" y="53112"/>
                </a:lnTo>
                <a:lnTo>
                  <a:pt x="59244" y="53773"/>
                </a:lnTo>
                <a:lnTo>
                  <a:pt x="59999" y="53301"/>
                </a:lnTo>
                <a:lnTo>
                  <a:pt x="59905" y="53490"/>
                </a:lnTo>
                <a:lnTo>
                  <a:pt x="58018" y="54999"/>
                </a:lnTo>
                <a:lnTo>
                  <a:pt x="57075" y="55660"/>
                </a:lnTo>
                <a:lnTo>
                  <a:pt x="56037" y="56226"/>
                </a:lnTo>
                <a:lnTo>
                  <a:pt x="57924" y="54716"/>
                </a:lnTo>
                <a:lnTo>
                  <a:pt x="58867" y="53867"/>
                </a:lnTo>
                <a:lnTo>
                  <a:pt x="59716" y="53018"/>
                </a:lnTo>
                <a:lnTo>
                  <a:pt x="58961" y="53679"/>
                </a:lnTo>
                <a:lnTo>
                  <a:pt x="58207" y="54245"/>
                </a:lnTo>
                <a:lnTo>
                  <a:pt x="56603" y="55282"/>
                </a:lnTo>
                <a:lnTo>
                  <a:pt x="54905" y="56226"/>
                </a:lnTo>
                <a:lnTo>
                  <a:pt x="53301" y="57263"/>
                </a:lnTo>
                <a:lnTo>
                  <a:pt x="52735" y="57452"/>
                </a:lnTo>
                <a:lnTo>
                  <a:pt x="51509" y="57924"/>
                </a:lnTo>
                <a:lnTo>
                  <a:pt x="47829" y="59527"/>
                </a:lnTo>
                <a:lnTo>
                  <a:pt x="43962" y="61226"/>
                </a:lnTo>
                <a:lnTo>
                  <a:pt x="42358" y="61886"/>
                </a:lnTo>
                <a:lnTo>
                  <a:pt x="41414" y="62169"/>
                </a:lnTo>
                <a:lnTo>
                  <a:pt x="39433" y="62452"/>
                </a:lnTo>
                <a:lnTo>
                  <a:pt x="37169" y="62641"/>
                </a:lnTo>
                <a:lnTo>
                  <a:pt x="33679" y="62829"/>
                </a:lnTo>
                <a:lnTo>
                  <a:pt x="31226" y="62924"/>
                </a:lnTo>
                <a:lnTo>
                  <a:pt x="29528" y="62924"/>
                </a:lnTo>
                <a:lnTo>
                  <a:pt x="28301" y="62735"/>
                </a:lnTo>
                <a:lnTo>
                  <a:pt x="27075" y="62546"/>
                </a:lnTo>
                <a:lnTo>
                  <a:pt x="25754" y="62263"/>
                </a:lnTo>
                <a:lnTo>
                  <a:pt x="24622" y="61886"/>
                </a:lnTo>
                <a:lnTo>
                  <a:pt x="23396" y="61414"/>
                </a:lnTo>
                <a:lnTo>
                  <a:pt x="21320" y="60565"/>
                </a:lnTo>
                <a:lnTo>
                  <a:pt x="21509" y="60754"/>
                </a:lnTo>
                <a:lnTo>
                  <a:pt x="21698" y="60848"/>
                </a:lnTo>
                <a:lnTo>
                  <a:pt x="22169" y="61131"/>
                </a:lnTo>
                <a:lnTo>
                  <a:pt x="21037" y="60659"/>
                </a:lnTo>
                <a:lnTo>
                  <a:pt x="19434" y="59905"/>
                </a:lnTo>
                <a:lnTo>
                  <a:pt x="15754" y="57924"/>
                </a:lnTo>
                <a:lnTo>
                  <a:pt x="12453" y="56037"/>
                </a:lnTo>
                <a:lnTo>
                  <a:pt x="11415" y="55377"/>
                </a:lnTo>
                <a:lnTo>
                  <a:pt x="11226" y="55188"/>
                </a:lnTo>
                <a:lnTo>
                  <a:pt x="11132" y="55094"/>
                </a:lnTo>
                <a:lnTo>
                  <a:pt x="10377" y="54433"/>
                </a:lnTo>
                <a:lnTo>
                  <a:pt x="9717" y="53679"/>
                </a:lnTo>
                <a:lnTo>
                  <a:pt x="9717" y="53962"/>
                </a:lnTo>
                <a:lnTo>
                  <a:pt x="9622" y="54150"/>
                </a:lnTo>
                <a:lnTo>
                  <a:pt x="9528" y="54245"/>
                </a:lnTo>
                <a:lnTo>
                  <a:pt x="9434" y="54245"/>
                </a:lnTo>
                <a:lnTo>
                  <a:pt x="9151" y="54056"/>
                </a:lnTo>
                <a:lnTo>
                  <a:pt x="8868" y="53679"/>
                </a:lnTo>
                <a:lnTo>
                  <a:pt x="8585" y="53301"/>
                </a:lnTo>
                <a:lnTo>
                  <a:pt x="8302" y="52829"/>
                </a:lnTo>
                <a:lnTo>
                  <a:pt x="8302" y="52546"/>
                </a:lnTo>
                <a:lnTo>
                  <a:pt x="8302" y="52452"/>
                </a:lnTo>
                <a:lnTo>
                  <a:pt x="8396" y="52452"/>
                </a:lnTo>
                <a:lnTo>
                  <a:pt x="7924" y="52263"/>
                </a:lnTo>
                <a:lnTo>
                  <a:pt x="7358" y="51886"/>
                </a:lnTo>
                <a:lnTo>
                  <a:pt x="6038" y="50660"/>
                </a:lnTo>
                <a:lnTo>
                  <a:pt x="5849" y="50377"/>
                </a:lnTo>
                <a:lnTo>
                  <a:pt x="5566" y="50094"/>
                </a:lnTo>
                <a:lnTo>
                  <a:pt x="5566" y="50188"/>
                </a:lnTo>
                <a:lnTo>
                  <a:pt x="4811" y="49339"/>
                </a:lnTo>
                <a:lnTo>
                  <a:pt x="4717" y="49150"/>
                </a:lnTo>
                <a:lnTo>
                  <a:pt x="5189" y="49433"/>
                </a:lnTo>
                <a:lnTo>
                  <a:pt x="5377" y="49528"/>
                </a:lnTo>
                <a:lnTo>
                  <a:pt x="5472" y="49716"/>
                </a:lnTo>
                <a:lnTo>
                  <a:pt x="5660" y="50094"/>
                </a:lnTo>
                <a:lnTo>
                  <a:pt x="5377" y="49056"/>
                </a:lnTo>
                <a:lnTo>
                  <a:pt x="5000" y="48113"/>
                </a:lnTo>
                <a:lnTo>
                  <a:pt x="4057" y="45660"/>
                </a:lnTo>
                <a:lnTo>
                  <a:pt x="3585" y="44150"/>
                </a:lnTo>
                <a:lnTo>
                  <a:pt x="3208" y="42358"/>
                </a:lnTo>
                <a:lnTo>
                  <a:pt x="3396" y="42547"/>
                </a:lnTo>
                <a:lnTo>
                  <a:pt x="3491" y="42452"/>
                </a:lnTo>
                <a:lnTo>
                  <a:pt x="3585" y="42547"/>
                </a:lnTo>
                <a:lnTo>
                  <a:pt x="3774" y="42641"/>
                </a:lnTo>
                <a:lnTo>
                  <a:pt x="3679" y="40849"/>
                </a:lnTo>
                <a:lnTo>
                  <a:pt x="3585" y="38962"/>
                </a:lnTo>
                <a:lnTo>
                  <a:pt x="3679" y="37169"/>
                </a:lnTo>
                <a:lnTo>
                  <a:pt x="3774" y="36320"/>
                </a:lnTo>
                <a:lnTo>
                  <a:pt x="4057" y="35566"/>
                </a:lnTo>
                <a:lnTo>
                  <a:pt x="4434" y="33585"/>
                </a:lnTo>
                <a:lnTo>
                  <a:pt x="4434" y="33962"/>
                </a:lnTo>
                <a:lnTo>
                  <a:pt x="4528" y="34245"/>
                </a:lnTo>
                <a:lnTo>
                  <a:pt x="4717" y="32264"/>
                </a:lnTo>
                <a:lnTo>
                  <a:pt x="5189" y="30283"/>
                </a:lnTo>
                <a:lnTo>
                  <a:pt x="5755" y="28302"/>
                </a:lnTo>
                <a:lnTo>
                  <a:pt x="6604" y="26321"/>
                </a:lnTo>
                <a:lnTo>
                  <a:pt x="7453" y="24340"/>
                </a:lnTo>
                <a:lnTo>
                  <a:pt x="8585" y="22547"/>
                </a:lnTo>
                <a:lnTo>
                  <a:pt x="9717" y="20755"/>
                </a:lnTo>
                <a:lnTo>
                  <a:pt x="10943" y="19245"/>
                </a:lnTo>
                <a:lnTo>
                  <a:pt x="10849" y="19057"/>
                </a:lnTo>
                <a:lnTo>
                  <a:pt x="10849" y="18868"/>
                </a:lnTo>
                <a:lnTo>
                  <a:pt x="11132" y="18396"/>
                </a:lnTo>
                <a:lnTo>
                  <a:pt x="11604" y="17830"/>
                </a:lnTo>
                <a:lnTo>
                  <a:pt x="12264" y="17076"/>
                </a:lnTo>
                <a:lnTo>
                  <a:pt x="14151" y="15472"/>
                </a:lnTo>
                <a:lnTo>
                  <a:pt x="16415" y="13585"/>
                </a:lnTo>
                <a:lnTo>
                  <a:pt x="18868" y="11793"/>
                </a:lnTo>
                <a:lnTo>
                  <a:pt x="21226" y="10095"/>
                </a:lnTo>
                <a:lnTo>
                  <a:pt x="23302" y="8868"/>
                </a:lnTo>
                <a:lnTo>
                  <a:pt x="24717" y="8113"/>
                </a:lnTo>
                <a:lnTo>
                  <a:pt x="24245" y="8491"/>
                </a:lnTo>
                <a:lnTo>
                  <a:pt x="23773" y="8774"/>
                </a:lnTo>
                <a:lnTo>
                  <a:pt x="24811" y="8208"/>
                </a:lnTo>
                <a:lnTo>
                  <a:pt x="25566" y="7830"/>
                </a:lnTo>
                <a:lnTo>
                  <a:pt x="27452" y="6981"/>
                </a:lnTo>
                <a:lnTo>
                  <a:pt x="27264" y="6981"/>
                </a:lnTo>
                <a:lnTo>
                  <a:pt x="26981" y="6887"/>
                </a:lnTo>
                <a:lnTo>
                  <a:pt x="27830" y="6604"/>
                </a:lnTo>
                <a:lnTo>
                  <a:pt x="29056" y="6132"/>
                </a:lnTo>
                <a:lnTo>
                  <a:pt x="28679" y="6415"/>
                </a:lnTo>
                <a:lnTo>
                  <a:pt x="29056" y="6510"/>
                </a:lnTo>
                <a:lnTo>
                  <a:pt x="28962" y="6698"/>
                </a:lnTo>
                <a:lnTo>
                  <a:pt x="30283" y="6227"/>
                </a:lnTo>
                <a:lnTo>
                  <a:pt x="31698" y="5755"/>
                </a:lnTo>
                <a:lnTo>
                  <a:pt x="33113" y="5378"/>
                </a:lnTo>
                <a:lnTo>
                  <a:pt x="33867" y="5189"/>
                </a:lnTo>
                <a:lnTo>
                  <a:pt x="34169" y="5151"/>
                </a:lnTo>
                <a:lnTo>
                  <a:pt x="34169" y="5151"/>
                </a:lnTo>
                <a:lnTo>
                  <a:pt x="34905" y="4906"/>
                </a:lnTo>
                <a:lnTo>
                  <a:pt x="35754" y="4812"/>
                </a:lnTo>
                <a:lnTo>
                  <a:pt x="36603" y="4812"/>
                </a:lnTo>
                <a:lnTo>
                  <a:pt x="37547" y="4717"/>
                </a:lnTo>
                <a:lnTo>
                  <a:pt x="37830" y="4717"/>
                </a:lnTo>
                <a:lnTo>
                  <a:pt x="38396" y="4529"/>
                </a:lnTo>
                <a:lnTo>
                  <a:pt x="38867" y="4340"/>
                </a:lnTo>
                <a:lnTo>
                  <a:pt x="38867" y="4623"/>
                </a:lnTo>
                <a:lnTo>
                  <a:pt x="42735" y="4340"/>
                </a:lnTo>
                <a:lnTo>
                  <a:pt x="43207" y="4529"/>
                </a:lnTo>
                <a:lnTo>
                  <a:pt x="43018" y="4529"/>
                </a:lnTo>
                <a:lnTo>
                  <a:pt x="43867" y="4623"/>
                </a:lnTo>
                <a:lnTo>
                  <a:pt x="44811" y="4434"/>
                </a:lnTo>
                <a:lnTo>
                  <a:pt x="45094" y="4717"/>
                </a:lnTo>
                <a:lnTo>
                  <a:pt x="45754" y="4906"/>
                </a:lnTo>
                <a:lnTo>
                  <a:pt x="47546" y="5189"/>
                </a:lnTo>
                <a:lnTo>
                  <a:pt x="49622" y="5566"/>
                </a:lnTo>
                <a:lnTo>
                  <a:pt x="51131" y="5849"/>
                </a:lnTo>
                <a:lnTo>
                  <a:pt x="51131" y="5849"/>
                </a:lnTo>
                <a:lnTo>
                  <a:pt x="49244" y="5095"/>
                </a:lnTo>
                <a:lnTo>
                  <a:pt x="46886" y="4529"/>
                </a:lnTo>
                <a:lnTo>
                  <a:pt x="44433" y="3963"/>
                </a:lnTo>
                <a:lnTo>
                  <a:pt x="41980" y="3491"/>
                </a:lnTo>
                <a:lnTo>
                  <a:pt x="39528" y="3302"/>
                </a:lnTo>
                <a:lnTo>
                  <a:pt x="37358" y="3208"/>
                </a:lnTo>
                <a:lnTo>
                  <a:pt x="36415" y="3208"/>
                </a:lnTo>
                <a:lnTo>
                  <a:pt x="35565" y="3302"/>
                </a:lnTo>
                <a:lnTo>
                  <a:pt x="34811" y="3491"/>
                </a:lnTo>
                <a:lnTo>
                  <a:pt x="34150" y="3680"/>
                </a:lnTo>
                <a:lnTo>
                  <a:pt x="33490" y="3585"/>
                </a:lnTo>
                <a:lnTo>
                  <a:pt x="32830" y="3491"/>
                </a:lnTo>
                <a:lnTo>
                  <a:pt x="31509" y="3585"/>
                </a:lnTo>
                <a:lnTo>
                  <a:pt x="30000" y="3868"/>
                </a:lnTo>
                <a:lnTo>
                  <a:pt x="28490" y="4246"/>
                </a:lnTo>
                <a:lnTo>
                  <a:pt x="26981" y="4812"/>
                </a:lnTo>
                <a:lnTo>
                  <a:pt x="25471" y="5472"/>
                </a:lnTo>
                <a:lnTo>
                  <a:pt x="23868" y="6321"/>
                </a:lnTo>
                <a:lnTo>
                  <a:pt x="22358" y="7170"/>
                </a:lnTo>
                <a:lnTo>
                  <a:pt x="20849" y="8113"/>
                </a:lnTo>
                <a:lnTo>
                  <a:pt x="19339" y="9151"/>
                </a:lnTo>
                <a:lnTo>
                  <a:pt x="17924" y="10283"/>
                </a:lnTo>
                <a:lnTo>
                  <a:pt x="16604" y="11321"/>
                </a:lnTo>
                <a:lnTo>
                  <a:pt x="14056" y="13491"/>
                </a:lnTo>
                <a:lnTo>
                  <a:pt x="12075" y="15472"/>
                </a:lnTo>
                <a:lnTo>
                  <a:pt x="9717" y="18491"/>
                </a:lnTo>
                <a:lnTo>
                  <a:pt x="10000" y="17830"/>
                </a:lnTo>
                <a:lnTo>
                  <a:pt x="10377" y="17264"/>
                </a:lnTo>
                <a:lnTo>
                  <a:pt x="9717" y="18113"/>
                </a:lnTo>
                <a:lnTo>
                  <a:pt x="9056" y="19057"/>
                </a:lnTo>
                <a:lnTo>
                  <a:pt x="9151" y="19245"/>
                </a:lnTo>
                <a:lnTo>
                  <a:pt x="8396" y="20189"/>
                </a:lnTo>
                <a:lnTo>
                  <a:pt x="9151" y="18774"/>
                </a:lnTo>
                <a:lnTo>
                  <a:pt x="8019" y="20377"/>
                </a:lnTo>
                <a:lnTo>
                  <a:pt x="7075" y="22075"/>
                </a:lnTo>
                <a:lnTo>
                  <a:pt x="6226" y="23868"/>
                </a:lnTo>
                <a:lnTo>
                  <a:pt x="5472" y="25755"/>
                </a:lnTo>
                <a:lnTo>
                  <a:pt x="4151" y="29434"/>
                </a:lnTo>
                <a:lnTo>
                  <a:pt x="2924" y="32924"/>
                </a:lnTo>
                <a:lnTo>
                  <a:pt x="3019" y="33113"/>
                </a:lnTo>
                <a:lnTo>
                  <a:pt x="2924" y="33773"/>
                </a:lnTo>
                <a:lnTo>
                  <a:pt x="2453" y="36509"/>
                </a:lnTo>
                <a:lnTo>
                  <a:pt x="1981" y="39434"/>
                </a:lnTo>
                <a:lnTo>
                  <a:pt x="1981" y="39528"/>
                </a:lnTo>
                <a:lnTo>
                  <a:pt x="1981" y="39905"/>
                </a:lnTo>
                <a:lnTo>
                  <a:pt x="1792" y="41415"/>
                </a:lnTo>
                <a:lnTo>
                  <a:pt x="1698" y="42358"/>
                </a:lnTo>
                <a:lnTo>
                  <a:pt x="1698" y="43301"/>
                </a:lnTo>
                <a:lnTo>
                  <a:pt x="1792" y="44245"/>
                </a:lnTo>
                <a:lnTo>
                  <a:pt x="1887" y="44999"/>
                </a:lnTo>
                <a:lnTo>
                  <a:pt x="2170" y="46603"/>
                </a:lnTo>
                <a:lnTo>
                  <a:pt x="2170" y="46603"/>
                </a:lnTo>
                <a:lnTo>
                  <a:pt x="1887" y="46415"/>
                </a:lnTo>
                <a:lnTo>
                  <a:pt x="1792" y="46320"/>
                </a:lnTo>
                <a:lnTo>
                  <a:pt x="1792" y="46509"/>
                </a:lnTo>
                <a:lnTo>
                  <a:pt x="1981" y="46981"/>
                </a:lnTo>
                <a:lnTo>
                  <a:pt x="1415" y="46132"/>
                </a:lnTo>
                <a:lnTo>
                  <a:pt x="1509" y="46509"/>
                </a:lnTo>
                <a:lnTo>
                  <a:pt x="1321" y="46981"/>
                </a:lnTo>
                <a:lnTo>
                  <a:pt x="472" y="45471"/>
                </a:lnTo>
                <a:lnTo>
                  <a:pt x="377" y="45565"/>
                </a:lnTo>
                <a:lnTo>
                  <a:pt x="283" y="45660"/>
                </a:lnTo>
                <a:lnTo>
                  <a:pt x="189" y="45660"/>
                </a:lnTo>
                <a:lnTo>
                  <a:pt x="0" y="45565"/>
                </a:lnTo>
                <a:lnTo>
                  <a:pt x="0" y="45565"/>
                </a:lnTo>
                <a:lnTo>
                  <a:pt x="1038" y="47924"/>
                </a:lnTo>
                <a:lnTo>
                  <a:pt x="2264" y="50282"/>
                </a:lnTo>
                <a:lnTo>
                  <a:pt x="2075" y="49905"/>
                </a:lnTo>
                <a:lnTo>
                  <a:pt x="2170" y="49528"/>
                </a:lnTo>
                <a:lnTo>
                  <a:pt x="2736" y="50188"/>
                </a:lnTo>
                <a:lnTo>
                  <a:pt x="3208" y="50660"/>
                </a:lnTo>
                <a:lnTo>
                  <a:pt x="3396" y="50943"/>
                </a:lnTo>
                <a:lnTo>
                  <a:pt x="3396" y="51037"/>
                </a:lnTo>
                <a:lnTo>
                  <a:pt x="3302" y="50943"/>
                </a:lnTo>
                <a:lnTo>
                  <a:pt x="3302" y="50943"/>
                </a:lnTo>
                <a:lnTo>
                  <a:pt x="3585" y="51320"/>
                </a:lnTo>
                <a:lnTo>
                  <a:pt x="4623" y="53207"/>
                </a:lnTo>
                <a:lnTo>
                  <a:pt x="5755" y="55094"/>
                </a:lnTo>
                <a:lnTo>
                  <a:pt x="7075" y="56886"/>
                </a:lnTo>
                <a:lnTo>
                  <a:pt x="8585" y="58490"/>
                </a:lnTo>
                <a:lnTo>
                  <a:pt x="10189" y="59999"/>
                </a:lnTo>
                <a:lnTo>
                  <a:pt x="11792" y="61414"/>
                </a:lnTo>
                <a:lnTo>
                  <a:pt x="13585" y="62735"/>
                </a:lnTo>
                <a:lnTo>
                  <a:pt x="15471" y="63867"/>
                </a:lnTo>
                <a:lnTo>
                  <a:pt x="17641" y="64905"/>
                </a:lnTo>
                <a:lnTo>
                  <a:pt x="20000" y="65942"/>
                </a:lnTo>
                <a:lnTo>
                  <a:pt x="22358" y="66697"/>
                </a:lnTo>
                <a:lnTo>
                  <a:pt x="24811" y="67263"/>
                </a:lnTo>
                <a:lnTo>
                  <a:pt x="27264" y="67735"/>
                </a:lnTo>
                <a:lnTo>
                  <a:pt x="29811" y="68018"/>
                </a:lnTo>
                <a:lnTo>
                  <a:pt x="32264" y="68206"/>
                </a:lnTo>
                <a:lnTo>
                  <a:pt x="34811" y="68112"/>
                </a:lnTo>
                <a:lnTo>
                  <a:pt x="36981" y="67829"/>
                </a:lnTo>
                <a:lnTo>
                  <a:pt x="40471" y="67263"/>
                </a:lnTo>
                <a:lnTo>
                  <a:pt x="44056" y="66508"/>
                </a:lnTo>
                <a:lnTo>
                  <a:pt x="45565" y="66131"/>
                </a:lnTo>
                <a:lnTo>
                  <a:pt x="46509" y="65848"/>
                </a:lnTo>
                <a:lnTo>
                  <a:pt x="46509" y="65942"/>
                </a:lnTo>
                <a:lnTo>
                  <a:pt x="48018" y="65376"/>
                </a:lnTo>
                <a:lnTo>
                  <a:pt x="49527" y="64622"/>
                </a:lnTo>
                <a:lnTo>
                  <a:pt x="48867" y="64810"/>
                </a:lnTo>
                <a:lnTo>
                  <a:pt x="50754" y="63773"/>
                </a:lnTo>
                <a:lnTo>
                  <a:pt x="52546" y="62641"/>
                </a:lnTo>
                <a:lnTo>
                  <a:pt x="54244" y="61320"/>
                </a:lnTo>
                <a:lnTo>
                  <a:pt x="56037" y="59810"/>
                </a:lnTo>
                <a:lnTo>
                  <a:pt x="55282" y="60659"/>
                </a:lnTo>
                <a:lnTo>
                  <a:pt x="57263" y="59056"/>
                </a:lnTo>
                <a:lnTo>
                  <a:pt x="58112" y="58395"/>
                </a:lnTo>
                <a:lnTo>
                  <a:pt x="58207" y="58301"/>
                </a:lnTo>
                <a:lnTo>
                  <a:pt x="58112" y="58301"/>
                </a:lnTo>
                <a:lnTo>
                  <a:pt x="58584" y="57924"/>
                </a:lnTo>
                <a:lnTo>
                  <a:pt x="59056" y="57546"/>
                </a:lnTo>
                <a:lnTo>
                  <a:pt x="59999" y="56414"/>
                </a:lnTo>
                <a:lnTo>
                  <a:pt x="61414" y="55188"/>
                </a:lnTo>
                <a:lnTo>
                  <a:pt x="61414" y="55188"/>
                </a:lnTo>
                <a:lnTo>
                  <a:pt x="61131" y="55282"/>
                </a:lnTo>
                <a:lnTo>
                  <a:pt x="61508" y="54811"/>
                </a:lnTo>
                <a:lnTo>
                  <a:pt x="62735" y="53867"/>
                </a:lnTo>
                <a:lnTo>
                  <a:pt x="63867" y="52735"/>
                </a:lnTo>
                <a:lnTo>
                  <a:pt x="66131" y="50471"/>
                </a:lnTo>
                <a:lnTo>
                  <a:pt x="66131" y="50565"/>
                </a:lnTo>
                <a:lnTo>
                  <a:pt x="66320" y="50660"/>
                </a:lnTo>
                <a:lnTo>
                  <a:pt x="66414" y="50660"/>
                </a:lnTo>
                <a:lnTo>
                  <a:pt x="66603" y="50565"/>
                </a:lnTo>
                <a:lnTo>
                  <a:pt x="66603" y="50754"/>
                </a:lnTo>
                <a:lnTo>
                  <a:pt x="66508" y="50943"/>
                </a:lnTo>
                <a:lnTo>
                  <a:pt x="65848" y="51603"/>
                </a:lnTo>
                <a:lnTo>
                  <a:pt x="64999" y="52546"/>
                </a:lnTo>
                <a:lnTo>
                  <a:pt x="65376" y="52358"/>
                </a:lnTo>
                <a:lnTo>
                  <a:pt x="65848" y="52075"/>
                </a:lnTo>
                <a:lnTo>
                  <a:pt x="66697" y="51320"/>
                </a:lnTo>
                <a:lnTo>
                  <a:pt x="67546" y="50282"/>
                </a:lnTo>
                <a:lnTo>
                  <a:pt x="68301" y="49056"/>
                </a:lnTo>
                <a:lnTo>
                  <a:pt x="69055" y="47830"/>
                </a:lnTo>
                <a:lnTo>
                  <a:pt x="69716" y="46603"/>
                </a:lnTo>
                <a:lnTo>
                  <a:pt x="70565" y="44811"/>
                </a:lnTo>
                <a:lnTo>
                  <a:pt x="70282" y="45094"/>
                </a:lnTo>
                <a:lnTo>
                  <a:pt x="70942" y="43490"/>
                </a:lnTo>
                <a:lnTo>
                  <a:pt x="71037" y="43396"/>
                </a:lnTo>
                <a:lnTo>
                  <a:pt x="71697" y="41320"/>
                </a:lnTo>
                <a:lnTo>
                  <a:pt x="72263" y="39245"/>
                </a:lnTo>
                <a:lnTo>
                  <a:pt x="72640" y="37358"/>
                </a:lnTo>
                <a:lnTo>
                  <a:pt x="72923" y="35849"/>
                </a:lnTo>
                <a:lnTo>
                  <a:pt x="72829" y="36226"/>
                </a:lnTo>
                <a:lnTo>
                  <a:pt x="72735" y="36698"/>
                </a:lnTo>
                <a:lnTo>
                  <a:pt x="72452" y="36981"/>
                </a:lnTo>
                <a:lnTo>
                  <a:pt x="72169" y="37358"/>
                </a:lnTo>
                <a:lnTo>
                  <a:pt x="72263" y="36981"/>
                </a:lnTo>
                <a:lnTo>
                  <a:pt x="72452" y="36415"/>
                </a:lnTo>
                <a:lnTo>
                  <a:pt x="72452" y="35849"/>
                </a:lnTo>
                <a:lnTo>
                  <a:pt x="72357" y="35660"/>
                </a:lnTo>
                <a:lnTo>
                  <a:pt x="72263" y="35471"/>
                </a:lnTo>
                <a:lnTo>
                  <a:pt x="72640" y="33868"/>
                </a:lnTo>
                <a:lnTo>
                  <a:pt x="72735" y="33113"/>
                </a:lnTo>
                <a:lnTo>
                  <a:pt x="72735" y="32358"/>
                </a:lnTo>
                <a:lnTo>
                  <a:pt x="72923" y="33207"/>
                </a:lnTo>
                <a:lnTo>
                  <a:pt x="73018" y="34151"/>
                </a:lnTo>
                <a:lnTo>
                  <a:pt x="72923" y="32358"/>
                </a:lnTo>
                <a:lnTo>
                  <a:pt x="72923" y="31792"/>
                </a:lnTo>
                <a:lnTo>
                  <a:pt x="73112" y="30754"/>
                </a:lnTo>
                <a:lnTo>
                  <a:pt x="72829" y="31604"/>
                </a:lnTo>
                <a:lnTo>
                  <a:pt x="72735" y="30283"/>
                </a:lnTo>
                <a:lnTo>
                  <a:pt x="72546" y="28868"/>
                </a:lnTo>
                <a:lnTo>
                  <a:pt x="72357" y="27641"/>
                </a:lnTo>
                <a:lnTo>
                  <a:pt x="71980" y="26038"/>
                </a:lnTo>
                <a:lnTo>
                  <a:pt x="71414" y="24151"/>
                </a:lnTo>
                <a:lnTo>
                  <a:pt x="70754" y="22170"/>
                </a:lnTo>
                <a:lnTo>
                  <a:pt x="69905" y="20000"/>
                </a:lnTo>
                <a:lnTo>
                  <a:pt x="68867" y="18019"/>
                </a:lnTo>
                <a:lnTo>
                  <a:pt x="68301" y="16981"/>
                </a:lnTo>
                <a:lnTo>
                  <a:pt x="67735" y="16132"/>
                </a:lnTo>
                <a:lnTo>
                  <a:pt x="67074" y="15283"/>
                </a:lnTo>
                <a:lnTo>
                  <a:pt x="66414" y="14434"/>
                </a:lnTo>
                <a:lnTo>
                  <a:pt x="66508" y="14623"/>
                </a:lnTo>
                <a:lnTo>
                  <a:pt x="66414" y="14906"/>
                </a:lnTo>
                <a:lnTo>
                  <a:pt x="65754" y="14057"/>
                </a:lnTo>
                <a:lnTo>
                  <a:pt x="65093" y="13113"/>
                </a:lnTo>
                <a:lnTo>
                  <a:pt x="64537" y="12278"/>
                </a:lnTo>
                <a:lnTo>
                  <a:pt x="62924" y="10755"/>
                </a:lnTo>
                <a:lnTo>
                  <a:pt x="63018" y="10755"/>
                </a:lnTo>
                <a:lnTo>
                  <a:pt x="63018" y="10661"/>
                </a:lnTo>
                <a:lnTo>
                  <a:pt x="62924" y="10472"/>
                </a:lnTo>
                <a:lnTo>
                  <a:pt x="62263" y="9717"/>
                </a:lnTo>
                <a:lnTo>
                  <a:pt x="60376" y="7830"/>
                </a:lnTo>
                <a:lnTo>
                  <a:pt x="60754" y="8396"/>
                </a:lnTo>
                <a:lnTo>
                  <a:pt x="61131" y="8774"/>
                </a:lnTo>
                <a:lnTo>
                  <a:pt x="60376" y="8396"/>
                </a:lnTo>
                <a:lnTo>
                  <a:pt x="59716" y="7925"/>
                </a:lnTo>
                <a:lnTo>
                  <a:pt x="59087" y="7476"/>
                </a:lnTo>
                <a:lnTo>
                  <a:pt x="59810" y="8302"/>
                </a:lnTo>
                <a:lnTo>
                  <a:pt x="58678" y="7642"/>
                </a:lnTo>
                <a:lnTo>
                  <a:pt x="57641" y="6981"/>
                </a:lnTo>
                <a:lnTo>
                  <a:pt x="55471" y="5472"/>
                </a:lnTo>
                <a:lnTo>
                  <a:pt x="53301" y="4057"/>
                </a:lnTo>
                <a:lnTo>
                  <a:pt x="52169" y="3397"/>
                </a:lnTo>
                <a:lnTo>
                  <a:pt x="51037" y="2831"/>
                </a:lnTo>
                <a:lnTo>
                  <a:pt x="52075" y="2831"/>
                </a:lnTo>
                <a:lnTo>
                  <a:pt x="50660" y="1982"/>
                </a:lnTo>
                <a:lnTo>
                  <a:pt x="49811" y="1604"/>
                </a:lnTo>
                <a:lnTo>
                  <a:pt x="48867" y="1227"/>
                </a:lnTo>
                <a:lnTo>
                  <a:pt x="48018" y="849"/>
                </a:lnTo>
                <a:lnTo>
                  <a:pt x="47075" y="661"/>
                </a:lnTo>
                <a:lnTo>
                  <a:pt x="46226" y="566"/>
                </a:lnTo>
                <a:lnTo>
                  <a:pt x="45471" y="661"/>
                </a:lnTo>
                <a:lnTo>
                  <a:pt x="46226" y="849"/>
                </a:lnTo>
                <a:lnTo>
                  <a:pt x="46866" y="1215"/>
                </a:lnTo>
                <a:lnTo>
                  <a:pt x="46980" y="1227"/>
                </a:lnTo>
                <a:lnTo>
                  <a:pt x="47452" y="1416"/>
                </a:lnTo>
                <a:lnTo>
                  <a:pt x="47924" y="1510"/>
                </a:lnTo>
                <a:lnTo>
                  <a:pt x="47358" y="1321"/>
                </a:lnTo>
                <a:lnTo>
                  <a:pt x="46886" y="944"/>
                </a:lnTo>
                <a:lnTo>
                  <a:pt x="47829" y="1227"/>
                </a:lnTo>
                <a:lnTo>
                  <a:pt x="48773" y="1604"/>
                </a:lnTo>
                <a:lnTo>
                  <a:pt x="49622" y="2076"/>
                </a:lnTo>
                <a:lnTo>
                  <a:pt x="50377" y="2642"/>
                </a:lnTo>
                <a:lnTo>
                  <a:pt x="50377" y="2642"/>
                </a:lnTo>
                <a:lnTo>
                  <a:pt x="49622" y="2265"/>
                </a:lnTo>
                <a:lnTo>
                  <a:pt x="48584" y="1887"/>
                </a:lnTo>
                <a:lnTo>
                  <a:pt x="47358" y="1510"/>
                </a:lnTo>
                <a:lnTo>
                  <a:pt x="46037" y="1132"/>
                </a:lnTo>
                <a:lnTo>
                  <a:pt x="46809" y="1210"/>
                </a:lnTo>
                <a:lnTo>
                  <a:pt x="44339" y="661"/>
                </a:lnTo>
                <a:lnTo>
                  <a:pt x="44716" y="755"/>
                </a:lnTo>
                <a:lnTo>
                  <a:pt x="43113" y="472"/>
                </a:lnTo>
                <a:lnTo>
                  <a:pt x="41603" y="283"/>
                </a:lnTo>
                <a:lnTo>
                  <a:pt x="40282" y="95"/>
                </a:lnTo>
                <a:lnTo>
                  <a:pt x="39150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80471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body" idx="1"/>
          </p:nvPr>
        </p:nvSpPr>
        <p:spPr>
          <a:xfrm>
            <a:off x="827584" y="1399800"/>
            <a:ext cx="7920880" cy="3476206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r>
              <a:rPr lang="pl-PL" sz="1800" i="1" dirty="0"/>
              <a:t>Po dolasku nastavnika u učionicu neki </a:t>
            </a:r>
            <a:r>
              <a:rPr lang="pl-PL" sz="1800" i="1" dirty="0" smtClean="0"/>
              <a:t>učenici ustaju </a:t>
            </a:r>
            <a:r>
              <a:rPr lang="pl-PL" sz="1800" i="1" dirty="0"/>
              <a:t>i pozdravljaju ga, neki ne. </a:t>
            </a:r>
            <a:endParaRPr lang="pl-PL" sz="1800" i="1" dirty="0" smtClean="0"/>
          </a:p>
          <a:p>
            <a:r>
              <a:rPr lang="pl-PL" sz="1800" i="1" dirty="0" smtClean="0"/>
              <a:t>Za vreme časa </a:t>
            </a:r>
            <a:r>
              <a:rPr lang="sr-Latn-RS" sz="1800" i="1" dirty="0" smtClean="0"/>
              <a:t>vlada </a:t>
            </a:r>
            <a:r>
              <a:rPr lang="sr-Latn-RS" sz="1800" i="1" dirty="0"/>
              <a:t>potpuni nered. Neki učenici jedu, neki</a:t>
            </a:r>
          </a:p>
          <a:p>
            <a:pPr>
              <a:buNone/>
            </a:pPr>
            <a:r>
              <a:rPr lang="pl-PL" sz="1800" i="1" dirty="0"/>
              <a:t>pričaju, a samo pojedinci slušaju </a:t>
            </a:r>
            <a:r>
              <a:rPr lang="pl-PL" sz="1800" i="1" dirty="0" smtClean="0"/>
              <a:t>nastavnika.</a:t>
            </a:r>
          </a:p>
          <a:p>
            <a:r>
              <a:rPr lang="sr-Latn-RS" sz="1800" i="1" dirty="0"/>
              <a:t>Nastavnik ne </a:t>
            </a:r>
            <a:r>
              <a:rPr lang="sr-Latn-RS" sz="1800" i="1" dirty="0" smtClean="0"/>
              <a:t>reaguje </a:t>
            </a:r>
            <a:r>
              <a:rPr lang="sr-Latn-RS" sz="1800" i="1" dirty="0"/>
              <a:t>na neprihvatljivo ponašanje. Ako ga uoči, </a:t>
            </a:r>
            <a:r>
              <a:rPr lang="sr-Latn-RS" sz="1800" i="1" dirty="0" smtClean="0"/>
              <a:t>ignoriše </a:t>
            </a:r>
            <a:r>
              <a:rPr lang="sr-Latn-RS" sz="1800" i="1" dirty="0"/>
              <a:t>ga </a:t>
            </a:r>
            <a:r>
              <a:rPr lang="sr-Latn-RS" sz="1800" i="1" dirty="0" smtClean="0"/>
              <a:t>i dalje </a:t>
            </a:r>
            <a:r>
              <a:rPr lang="sr-Latn-RS" sz="1800" i="1" dirty="0"/>
              <a:t>radi svoj posao. </a:t>
            </a:r>
          </a:p>
          <a:p>
            <a:r>
              <a:rPr lang="sr-Latn-RS" sz="1800" i="1" dirty="0" smtClean="0"/>
              <a:t>Učenici </a:t>
            </a:r>
            <a:r>
              <a:rPr lang="sr-Latn-RS" sz="1800" i="1" dirty="0"/>
              <a:t>se često </a:t>
            </a:r>
            <a:r>
              <a:rPr lang="sr-Latn-RS" sz="1800" i="1" dirty="0" smtClean="0"/>
              <a:t>izvinjavaju, </a:t>
            </a:r>
            <a:r>
              <a:rPr lang="sr-Latn-RS" sz="1800" i="1" dirty="0"/>
              <a:t>a nastavnik </a:t>
            </a:r>
            <a:r>
              <a:rPr lang="sr-Latn-RS" sz="1800" i="1" dirty="0" smtClean="0"/>
              <a:t>izvinjenja uvek</a:t>
            </a:r>
            <a:endParaRPr lang="sr-Latn-RS" sz="1800" i="1" dirty="0"/>
          </a:p>
          <a:p>
            <a:pPr>
              <a:buNone/>
            </a:pPr>
            <a:r>
              <a:rPr lang="sr-Latn-RS" sz="1800" i="1" dirty="0"/>
              <a:t>p</a:t>
            </a:r>
            <a:r>
              <a:rPr lang="sr-Latn-RS" sz="1800" i="1" dirty="0" smtClean="0"/>
              <a:t>rihvata, jer </a:t>
            </a:r>
            <a:r>
              <a:rPr lang="sr-Latn-RS" sz="1800" i="1" dirty="0"/>
              <a:t>učenicima ne želi </a:t>
            </a:r>
            <a:r>
              <a:rPr lang="sr-Latn-RS" sz="1800" i="1" dirty="0" smtClean="0"/>
              <a:t>da se zameri ili </a:t>
            </a:r>
            <a:r>
              <a:rPr lang="sr-Latn-RS" sz="1800" i="1" dirty="0"/>
              <a:t>ih </a:t>
            </a:r>
            <a:r>
              <a:rPr lang="sr-Latn-RS" sz="1800" i="1" dirty="0" smtClean="0"/>
              <a:t>povredi. Želi da im bude </a:t>
            </a:r>
            <a:r>
              <a:rPr lang="sr-Latn-RS" sz="1800" i="1" dirty="0"/>
              <a:t>prijatelj.</a:t>
            </a:r>
            <a:endParaRPr lang="en" sz="1800" dirty="0"/>
          </a:p>
        </p:txBody>
      </p:sp>
    </p:spTree>
    <p:extLst>
      <p:ext uri="{BB962C8B-B14F-4D97-AF65-F5344CB8AC3E}">
        <p14:creationId xmlns:p14="http://schemas.microsoft.com/office/powerpoint/2010/main" val="1261840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 txBox="1">
            <a:spLocks noGrp="1"/>
          </p:cNvSpPr>
          <p:nvPr>
            <p:ph type="ctrTitle"/>
          </p:nvPr>
        </p:nvSpPr>
        <p:spPr>
          <a:xfrm>
            <a:off x="685800" y="2283718"/>
            <a:ext cx="7772400" cy="840423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sr-Latn-RS" sz="6000" dirty="0"/>
              <a:t>3</a:t>
            </a:r>
            <a:r>
              <a:rPr lang="en" sz="6000" dirty="0" smtClean="0"/>
              <a:t>.</a:t>
            </a:r>
          </a:p>
          <a:p>
            <a:pPr lvl="0" rtl="0">
              <a:spcBef>
                <a:spcPts val="0"/>
              </a:spcBef>
              <a:buNone/>
            </a:pPr>
            <a:r>
              <a:rPr lang="sr-Latn-RS" dirty="0" smtClean="0"/>
              <a:t>Demokratski</a:t>
            </a:r>
            <a:r>
              <a:rPr lang="sr-Cyrl-RS" dirty="0" smtClean="0"/>
              <a:t> </a:t>
            </a:r>
            <a:r>
              <a:rPr lang="sr-Latn-RS" dirty="0" smtClean="0"/>
              <a:t>stil</a:t>
            </a:r>
            <a:endParaRPr dirty="0"/>
          </a:p>
        </p:txBody>
      </p:sp>
      <p:sp>
        <p:nvSpPr>
          <p:cNvPr id="72" name="Shape 72"/>
          <p:cNvSpPr txBox="1">
            <a:spLocks noGrp="1"/>
          </p:cNvSpPr>
          <p:nvPr>
            <p:ph type="subTitle" idx="1"/>
          </p:nvPr>
        </p:nvSpPr>
        <p:spPr>
          <a:xfrm>
            <a:off x="685800" y="3144853"/>
            <a:ext cx="7772400" cy="7847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lang="en" dirty="0"/>
          </a:p>
        </p:txBody>
      </p:sp>
      <p:sp>
        <p:nvSpPr>
          <p:cNvPr id="73" name="Shape 73"/>
          <p:cNvSpPr/>
          <p:nvPr/>
        </p:nvSpPr>
        <p:spPr>
          <a:xfrm>
            <a:off x="3617074" y="256024"/>
            <a:ext cx="1824692" cy="2171710"/>
          </a:xfrm>
          <a:custGeom>
            <a:avLst/>
            <a:gdLst/>
            <a:ahLst/>
            <a:cxnLst/>
            <a:rect l="0" t="0" r="0" b="0"/>
            <a:pathLst>
              <a:path w="73112" h="68207" extrusionOk="0">
                <a:moveTo>
                  <a:pt x="46809" y="1210"/>
                </a:moveTo>
                <a:lnTo>
                  <a:pt x="46886" y="1227"/>
                </a:lnTo>
                <a:lnTo>
                  <a:pt x="46886" y="1227"/>
                </a:lnTo>
                <a:lnTo>
                  <a:pt x="46866" y="1215"/>
                </a:lnTo>
                <a:lnTo>
                  <a:pt x="46809" y="1210"/>
                </a:lnTo>
                <a:close/>
                <a:moveTo>
                  <a:pt x="35754" y="1982"/>
                </a:moveTo>
                <a:lnTo>
                  <a:pt x="36320" y="2170"/>
                </a:lnTo>
                <a:lnTo>
                  <a:pt x="36037" y="2170"/>
                </a:lnTo>
                <a:lnTo>
                  <a:pt x="35660" y="2076"/>
                </a:lnTo>
                <a:lnTo>
                  <a:pt x="35754" y="1982"/>
                </a:lnTo>
                <a:close/>
                <a:moveTo>
                  <a:pt x="42641" y="1321"/>
                </a:moveTo>
                <a:lnTo>
                  <a:pt x="44622" y="1510"/>
                </a:lnTo>
                <a:lnTo>
                  <a:pt x="46603" y="1793"/>
                </a:lnTo>
                <a:lnTo>
                  <a:pt x="46226" y="1793"/>
                </a:lnTo>
                <a:lnTo>
                  <a:pt x="46320" y="1982"/>
                </a:lnTo>
                <a:lnTo>
                  <a:pt x="45660" y="1793"/>
                </a:lnTo>
                <a:lnTo>
                  <a:pt x="44905" y="1699"/>
                </a:lnTo>
                <a:lnTo>
                  <a:pt x="44905" y="1699"/>
                </a:lnTo>
                <a:lnTo>
                  <a:pt x="45188" y="2076"/>
                </a:lnTo>
                <a:lnTo>
                  <a:pt x="45282" y="2265"/>
                </a:lnTo>
                <a:lnTo>
                  <a:pt x="45094" y="2265"/>
                </a:lnTo>
                <a:lnTo>
                  <a:pt x="44716" y="2170"/>
                </a:lnTo>
                <a:lnTo>
                  <a:pt x="43773" y="1793"/>
                </a:lnTo>
                <a:lnTo>
                  <a:pt x="42641" y="1321"/>
                </a:lnTo>
                <a:close/>
                <a:moveTo>
                  <a:pt x="34622" y="5095"/>
                </a:moveTo>
                <a:lnTo>
                  <a:pt x="34169" y="5151"/>
                </a:lnTo>
                <a:lnTo>
                  <a:pt x="34169" y="5151"/>
                </a:lnTo>
                <a:lnTo>
                  <a:pt x="34056" y="5189"/>
                </a:lnTo>
                <a:lnTo>
                  <a:pt x="34622" y="5095"/>
                </a:lnTo>
                <a:close/>
                <a:moveTo>
                  <a:pt x="58490" y="6793"/>
                </a:moveTo>
                <a:lnTo>
                  <a:pt x="59056" y="7453"/>
                </a:lnTo>
                <a:lnTo>
                  <a:pt x="59087" y="7476"/>
                </a:lnTo>
                <a:lnTo>
                  <a:pt x="58490" y="6793"/>
                </a:lnTo>
                <a:close/>
                <a:moveTo>
                  <a:pt x="56697" y="7736"/>
                </a:moveTo>
                <a:lnTo>
                  <a:pt x="57358" y="8113"/>
                </a:lnTo>
                <a:lnTo>
                  <a:pt x="57075" y="8113"/>
                </a:lnTo>
                <a:lnTo>
                  <a:pt x="56697" y="7736"/>
                </a:lnTo>
                <a:close/>
                <a:moveTo>
                  <a:pt x="59810" y="8679"/>
                </a:moveTo>
                <a:lnTo>
                  <a:pt x="60087" y="8956"/>
                </a:lnTo>
                <a:lnTo>
                  <a:pt x="59905" y="8774"/>
                </a:lnTo>
                <a:lnTo>
                  <a:pt x="59810" y="8679"/>
                </a:lnTo>
                <a:close/>
                <a:moveTo>
                  <a:pt x="57546" y="8019"/>
                </a:moveTo>
                <a:lnTo>
                  <a:pt x="58395" y="8774"/>
                </a:lnTo>
                <a:lnTo>
                  <a:pt x="59339" y="9434"/>
                </a:lnTo>
                <a:lnTo>
                  <a:pt x="58490" y="8868"/>
                </a:lnTo>
                <a:lnTo>
                  <a:pt x="57735" y="8208"/>
                </a:lnTo>
                <a:lnTo>
                  <a:pt x="57546" y="8019"/>
                </a:lnTo>
                <a:close/>
                <a:moveTo>
                  <a:pt x="60282" y="9246"/>
                </a:moveTo>
                <a:lnTo>
                  <a:pt x="60565" y="9812"/>
                </a:lnTo>
                <a:lnTo>
                  <a:pt x="60282" y="9529"/>
                </a:lnTo>
                <a:lnTo>
                  <a:pt x="60282" y="9340"/>
                </a:lnTo>
                <a:lnTo>
                  <a:pt x="60282" y="9246"/>
                </a:lnTo>
                <a:close/>
                <a:moveTo>
                  <a:pt x="59999" y="8396"/>
                </a:moveTo>
                <a:lnTo>
                  <a:pt x="60659" y="8774"/>
                </a:lnTo>
                <a:lnTo>
                  <a:pt x="61131" y="9340"/>
                </a:lnTo>
                <a:lnTo>
                  <a:pt x="61603" y="9906"/>
                </a:lnTo>
                <a:lnTo>
                  <a:pt x="61886" y="10566"/>
                </a:lnTo>
                <a:lnTo>
                  <a:pt x="60942" y="9434"/>
                </a:lnTo>
                <a:lnTo>
                  <a:pt x="61320" y="10095"/>
                </a:lnTo>
                <a:lnTo>
                  <a:pt x="59999" y="8396"/>
                </a:lnTo>
                <a:close/>
                <a:moveTo>
                  <a:pt x="63773" y="11132"/>
                </a:moveTo>
                <a:lnTo>
                  <a:pt x="64537" y="12278"/>
                </a:lnTo>
                <a:lnTo>
                  <a:pt x="64622" y="12359"/>
                </a:lnTo>
                <a:lnTo>
                  <a:pt x="63773" y="11132"/>
                </a:lnTo>
                <a:close/>
                <a:moveTo>
                  <a:pt x="65093" y="14528"/>
                </a:moveTo>
                <a:lnTo>
                  <a:pt x="65376" y="15189"/>
                </a:lnTo>
                <a:lnTo>
                  <a:pt x="65659" y="15755"/>
                </a:lnTo>
                <a:lnTo>
                  <a:pt x="66037" y="16981"/>
                </a:lnTo>
                <a:lnTo>
                  <a:pt x="65659" y="16321"/>
                </a:lnTo>
                <a:lnTo>
                  <a:pt x="65282" y="15377"/>
                </a:lnTo>
                <a:lnTo>
                  <a:pt x="65093" y="14528"/>
                </a:lnTo>
                <a:close/>
                <a:moveTo>
                  <a:pt x="65093" y="16321"/>
                </a:moveTo>
                <a:lnTo>
                  <a:pt x="65565" y="16698"/>
                </a:lnTo>
                <a:lnTo>
                  <a:pt x="65942" y="17076"/>
                </a:lnTo>
                <a:lnTo>
                  <a:pt x="66320" y="17547"/>
                </a:lnTo>
                <a:lnTo>
                  <a:pt x="66414" y="17830"/>
                </a:lnTo>
                <a:lnTo>
                  <a:pt x="66508" y="18113"/>
                </a:lnTo>
                <a:lnTo>
                  <a:pt x="65848" y="17170"/>
                </a:lnTo>
                <a:lnTo>
                  <a:pt x="65093" y="16321"/>
                </a:lnTo>
                <a:close/>
                <a:moveTo>
                  <a:pt x="72074" y="36226"/>
                </a:moveTo>
                <a:lnTo>
                  <a:pt x="71791" y="37547"/>
                </a:lnTo>
                <a:lnTo>
                  <a:pt x="71603" y="38773"/>
                </a:lnTo>
                <a:lnTo>
                  <a:pt x="71320" y="40000"/>
                </a:lnTo>
                <a:lnTo>
                  <a:pt x="70754" y="41509"/>
                </a:lnTo>
                <a:lnTo>
                  <a:pt x="70942" y="40283"/>
                </a:lnTo>
                <a:lnTo>
                  <a:pt x="71225" y="38962"/>
                </a:lnTo>
                <a:lnTo>
                  <a:pt x="72074" y="36226"/>
                </a:lnTo>
                <a:close/>
                <a:moveTo>
                  <a:pt x="69150" y="44433"/>
                </a:moveTo>
                <a:lnTo>
                  <a:pt x="68867" y="44905"/>
                </a:lnTo>
                <a:lnTo>
                  <a:pt x="68584" y="45377"/>
                </a:lnTo>
                <a:lnTo>
                  <a:pt x="68206" y="45754"/>
                </a:lnTo>
                <a:lnTo>
                  <a:pt x="67923" y="46132"/>
                </a:lnTo>
                <a:lnTo>
                  <a:pt x="68112" y="45754"/>
                </a:lnTo>
                <a:lnTo>
                  <a:pt x="68678" y="45188"/>
                </a:lnTo>
                <a:lnTo>
                  <a:pt x="69150" y="44433"/>
                </a:lnTo>
                <a:close/>
                <a:moveTo>
                  <a:pt x="67357" y="47830"/>
                </a:moveTo>
                <a:lnTo>
                  <a:pt x="66886" y="48584"/>
                </a:lnTo>
                <a:lnTo>
                  <a:pt x="66508" y="48867"/>
                </a:lnTo>
                <a:lnTo>
                  <a:pt x="66414" y="48867"/>
                </a:lnTo>
                <a:lnTo>
                  <a:pt x="66414" y="48773"/>
                </a:lnTo>
                <a:lnTo>
                  <a:pt x="66886" y="48301"/>
                </a:lnTo>
                <a:lnTo>
                  <a:pt x="67357" y="47830"/>
                </a:lnTo>
                <a:close/>
                <a:moveTo>
                  <a:pt x="65093" y="48396"/>
                </a:moveTo>
                <a:lnTo>
                  <a:pt x="65376" y="48490"/>
                </a:lnTo>
                <a:lnTo>
                  <a:pt x="64905" y="49056"/>
                </a:lnTo>
                <a:lnTo>
                  <a:pt x="64622" y="49528"/>
                </a:lnTo>
                <a:lnTo>
                  <a:pt x="64244" y="49811"/>
                </a:lnTo>
                <a:lnTo>
                  <a:pt x="64244" y="49905"/>
                </a:lnTo>
                <a:lnTo>
                  <a:pt x="64056" y="49905"/>
                </a:lnTo>
                <a:lnTo>
                  <a:pt x="64056" y="49811"/>
                </a:lnTo>
                <a:lnTo>
                  <a:pt x="64433" y="49150"/>
                </a:lnTo>
                <a:lnTo>
                  <a:pt x="64622" y="48867"/>
                </a:lnTo>
                <a:lnTo>
                  <a:pt x="64905" y="48584"/>
                </a:lnTo>
                <a:lnTo>
                  <a:pt x="65093" y="48396"/>
                </a:lnTo>
                <a:close/>
                <a:moveTo>
                  <a:pt x="6981" y="52452"/>
                </a:moveTo>
                <a:lnTo>
                  <a:pt x="7170" y="53112"/>
                </a:lnTo>
                <a:lnTo>
                  <a:pt x="7075" y="53018"/>
                </a:lnTo>
                <a:lnTo>
                  <a:pt x="6981" y="52641"/>
                </a:lnTo>
                <a:lnTo>
                  <a:pt x="6981" y="52452"/>
                </a:lnTo>
                <a:close/>
                <a:moveTo>
                  <a:pt x="7736" y="54339"/>
                </a:moveTo>
                <a:lnTo>
                  <a:pt x="7641" y="54433"/>
                </a:lnTo>
                <a:lnTo>
                  <a:pt x="7641" y="54339"/>
                </a:lnTo>
                <a:close/>
                <a:moveTo>
                  <a:pt x="61225" y="55094"/>
                </a:moveTo>
                <a:lnTo>
                  <a:pt x="61037" y="55377"/>
                </a:lnTo>
                <a:lnTo>
                  <a:pt x="60754" y="55471"/>
                </a:lnTo>
                <a:lnTo>
                  <a:pt x="60754" y="55471"/>
                </a:lnTo>
                <a:lnTo>
                  <a:pt x="60942" y="55282"/>
                </a:lnTo>
                <a:lnTo>
                  <a:pt x="61225" y="55094"/>
                </a:lnTo>
                <a:close/>
                <a:moveTo>
                  <a:pt x="6132" y="53867"/>
                </a:moveTo>
                <a:lnTo>
                  <a:pt x="7358" y="55377"/>
                </a:lnTo>
                <a:lnTo>
                  <a:pt x="7641" y="55471"/>
                </a:lnTo>
                <a:lnTo>
                  <a:pt x="7641" y="55471"/>
                </a:lnTo>
                <a:lnTo>
                  <a:pt x="7641" y="55471"/>
                </a:lnTo>
                <a:lnTo>
                  <a:pt x="7830" y="55565"/>
                </a:lnTo>
                <a:lnTo>
                  <a:pt x="8302" y="56414"/>
                </a:lnTo>
                <a:lnTo>
                  <a:pt x="7170" y="55471"/>
                </a:lnTo>
                <a:lnTo>
                  <a:pt x="6509" y="54622"/>
                </a:lnTo>
                <a:lnTo>
                  <a:pt x="6226" y="54245"/>
                </a:lnTo>
                <a:lnTo>
                  <a:pt x="6132" y="53867"/>
                </a:lnTo>
                <a:close/>
                <a:moveTo>
                  <a:pt x="9056" y="56414"/>
                </a:moveTo>
                <a:lnTo>
                  <a:pt x="9245" y="56509"/>
                </a:lnTo>
                <a:lnTo>
                  <a:pt x="9151" y="56509"/>
                </a:lnTo>
                <a:lnTo>
                  <a:pt x="9056" y="56414"/>
                </a:lnTo>
                <a:close/>
                <a:moveTo>
                  <a:pt x="10472" y="56980"/>
                </a:moveTo>
                <a:lnTo>
                  <a:pt x="11321" y="57358"/>
                </a:lnTo>
                <a:lnTo>
                  <a:pt x="11887" y="57735"/>
                </a:lnTo>
                <a:lnTo>
                  <a:pt x="12264" y="58018"/>
                </a:lnTo>
                <a:lnTo>
                  <a:pt x="11604" y="57641"/>
                </a:lnTo>
                <a:lnTo>
                  <a:pt x="11604" y="57641"/>
                </a:lnTo>
                <a:lnTo>
                  <a:pt x="11792" y="58112"/>
                </a:lnTo>
                <a:lnTo>
                  <a:pt x="11604" y="58018"/>
                </a:lnTo>
                <a:lnTo>
                  <a:pt x="11132" y="57452"/>
                </a:lnTo>
                <a:lnTo>
                  <a:pt x="10849" y="57169"/>
                </a:lnTo>
                <a:lnTo>
                  <a:pt x="10472" y="56980"/>
                </a:lnTo>
                <a:close/>
                <a:moveTo>
                  <a:pt x="18019" y="59433"/>
                </a:moveTo>
                <a:lnTo>
                  <a:pt x="18773" y="59810"/>
                </a:lnTo>
                <a:lnTo>
                  <a:pt x="19528" y="60376"/>
                </a:lnTo>
                <a:lnTo>
                  <a:pt x="19056" y="60282"/>
                </a:lnTo>
                <a:lnTo>
                  <a:pt x="18962" y="60188"/>
                </a:lnTo>
                <a:lnTo>
                  <a:pt x="18490" y="59810"/>
                </a:lnTo>
                <a:lnTo>
                  <a:pt x="18019" y="59433"/>
                </a:lnTo>
                <a:close/>
                <a:moveTo>
                  <a:pt x="14528" y="59999"/>
                </a:moveTo>
                <a:lnTo>
                  <a:pt x="14717" y="60093"/>
                </a:lnTo>
                <a:lnTo>
                  <a:pt x="14905" y="60188"/>
                </a:lnTo>
                <a:lnTo>
                  <a:pt x="15188" y="60471"/>
                </a:lnTo>
                <a:lnTo>
                  <a:pt x="15283" y="60565"/>
                </a:lnTo>
                <a:lnTo>
                  <a:pt x="15188" y="60565"/>
                </a:lnTo>
                <a:lnTo>
                  <a:pt x="14528" y="59999"/>
                </a:lnTo>
                <a:close/>
                <a:moveTo>
                  <a:pt x="49339" y="60188"/>
                </a:moveTo>
                <a:lnTo>
                  <a:pt x="48395" y="60565"/>
                </a:lnTo>
                <a:lnTo>
                  <a:pt x="47924" y="60754"/>
                </a:lnTo>
                <a:lnTo>
                  <a:pt x="47452" y="60754"/>
                </a:lnTo>
                <a:lnTo>
                  <a:pt x="47924" y="60471"/>
                </a:lnTo>
                <a:lnTo>
                  <a:pt x="48301" y="60282"/>
                </a:lnTo>
                <a:lnTo>
                  <a:pt x="49056" y="60188"/>
                </a:lnTo>
                <a:close/>
                <a:moveTo>
                  <a:pt x="19245" y="60565"/>
                </a:moveTo>
                <a:lnTo>
                  <a:pt x="19811" y="60659"/>
                </a:lnTo>
                <a:lnTo>
                  <a:pt x="20566" y="61037"/>
                </a:lnTo>
                <a:lnTo>
                  <a:pt x="20566" y="61037"/>
                </a:lnTo>
                <a:lnTo>
                  <a:pt x="19811" y="60848"/>
                </a:lnTo>
                <a:lnTo>
                  <a:pt x="19245" y="60565"/>
                </a:lnTo>
                <a:close/>
                <a:moveTo>
                  <a:pt x="47075" y="61226"/>
                </a:moveTo>
                <a:lnTo>
                  <a:pt x="46792" y="61414"/>
                </a:lnTo>
                <a:lnTo>
                  <a:pt x="46697" y="61509"/>
                </a:lnTo>
                <a:lnTo>
                  <a:pt x="46792" y="61603"/>
                </a:lnTo>
                <a:lnTo>
                  <a:pt x="47263" y="61603"/>
                </a:lnTo>
                <a:lnTo>
                  <a:pt x="47641" y="61509"/>
                </a:lnTo>
                <a:lnTo>
                  <a:pt x="46886" y="61792"/>
                </a:lnTo>
                <a:lnTo>
                  <a:pt x="46131" y="61886"/>
                </a:lnTo>
                <a:lnTo>
                  <a:pt x="46131" y="61980"/>
                </a:lnTo>
                <a:lnTo>
                  <a:pt x="46037" y="61980"/>
                </a:lnTo>
                <a:lnTo>
                  <a:pt x="45660" y="61697"/>
                </a:lnTo>
                <a:lnTo>
                  <a:pt x="46320" y="61320"/>
                </a:lnTo>
                <a:lnTo>
                  <a:pt x="47075" y="61226"/>
                </a:lnTo>
                <a:close/>
                <a:moveTo>
                  <a:pt x="24151" y="63678"/>
                </a:moveTo>
                <a:lnTo>
                  <a:pt x="24905" y="63961"/>
                </a:lnTo>
                <a:lnTo>
                  <a:pt x="25754" y="64244"/>
                </a:lnTo>
                <a:lnTo>
                  <a:pt x="25188" y="64244"/>
                </a:lnTo>
                <a:lnTo>
                  <a:pt x="24151" y="64150"/>
                </a:lnTo>
                <a:lnTo>
                  <a:pt x="23773" y="64056"/>
                </a:lnTo>
                <a:lnTo>
                  <a:pt x="23585" y="63961"/>
                </a:lnTo>
                <a:lnTo>
                  <a:pt x="23585" y="63867"/>
                </a:lnTo>
                <a:lnTo>
                  <a:pt x="23585" y="63773"/>
                </a:lnTo>
                <a:lnTo>
                  <a:pt x="24151" y="63678"/>
                </a:lnTo>
                <a:close/>
                <a:moveTo>
                  <a:pt x="34811" y="64622"/>
                </a:moveTo>
                <a:lnTo>
                  <a:pt x="35094" y="64810"/>
                </a:lnTo>
                <a:lnTo>
                  <a:pt x="35377" y="64905"/>
                </a:lnTo>
                <a:lnTo>
                  <a:pt x="34622" y="64999"/>
                </a:lnTo>
                <a:lnTo>
                  <a:pt x="34056" y="64999"/>
                </a:lnTo>
                <a:lnTo>
                  <a:pt x="34056" y="64905"/>
                </a:lnTo>
                <a:lnTo>
                  <a:pt x="34811" y="64622"/>
                </a:lnTo>
                <a:close/>
                <a:moveTo>
                  <a:pt x="46414" y="63773"/>
                </a:moveTo>
                <a:lnTo>
                  <a:pt x="46131" y="64056"/>
                </a:lnTo>
                <a:lnTo>
                  <a:pt x="44433" y="64716"/>
                </a:lnTo>
                <a:lnTo>
                  <a:pt x="43962" y="64905"/>
                </a:lnTo>
                <a:lnTo>
                  <a:pt x="44150" y="64810"/>
                </a:lnTo>
                <a:lnTo>
                  <a:pt x="42641" y="64999"/>
                </a:lnTo>
                <a:lnTo>
                  <a:pt x="42924" y="64810"/>
                </a:lnTo>
                <a:lnTo>
                  <a:pt x="43207" y="64622"/>
                </a:lnTo>
                <a:lnTo>
                  <a:pt x="42358" y="64905"/>
                </a:lnTo>
                <a:lnTo>
                  <a:pt x="43113" y="64622"/>
                </a:lnTo>
                <a:lnTo>
                  <a:pt x="45377" y="63867"/>
                </a:lnTo>
                <a:lnTo>
                  <a:pt x="44999" y="64150"/>
                </a:lnTo>
                <a:lnTo>
                  <a:pt x="44622" y="64433"/>
                </a:lnTo>
                <a:lnTo>
                  <a:pt x="46414" y="63773"/>
                </a:lnTo>
                <a:close/>
                <a:moveTo>
                  <a:pt x="39905" y="64622"/>
                </a:moveTo>
                <a:lnTo>
                  <a:pt x="39811" y="64716"/>
                </a:lnTo>
                <a:lnTo>
                  <a:pt x="39622" y="64810"/>
                </a:lnTo>
                <a:lnTo>
                  <a:pt x="38962" y="64999"/>
                </a:lnTo>
                <a:lnTo>
                  <a:pt x="38207" y="65093"/>
                </a:lnTo>
                <a:lnTo>
                  <a:pt x="37641" y="65093"/>
                </a:lnTo>
                <a:lnTo>
                  <a:pt x="39056" y="64810"/>
                </a:lnTo>
                <a:lnTo>
                  <a:pt x="39528" y="64716"/>
                </a:lnTo>
                <a:lnTo>
                  <a:pt x="39905" y="64622"/>
                </a:lnTo>
                <a:close/>
                <a:moveTo>
                  <a:pt x="42829" y="64056"/>
                </a:moveTo>
                <a:lnTo>
                  <a:pt x="42452" y="64244"/>
                </a:lnTo>
                <a:lnTo>
                  <a:pt x="42263" y="64433"/>
                </a:lnTo>
                <a:lnTo>
                  <a:pt x="41980" y="64622"/>
                </a:lnTo>
                <a:lnTo>
                  <a:pt x="41886" y="64999"/>
                </a:lnTo>
                <a:lnTo>
                  <a:pt x="42263" y="64999"/>
                </a:lnTo>
                <a:lnTo>
                  <a:pt x="40094" y="65282"/>
                </a:lnTo>
                <a:lnTo>
                  <a:pt x="40848" y="64999"/>
                </a:lnTo>
                <a:lnTo>
                  <a:pt x="41131" y="64810"/>
                </a:lnTo>
                <a:lnTo>
                  <a:pt x="41131" y="64716"/>
                </a:lnTo>
                <a:lnTo>
                  <a:pt x="41037" y="64622"/>
                </a:lnTo>
                <a:lnTo>
                  <a:pt x="40754" y="64622"/>
                </a:lnTo>
                <a:lnTo>
                  <a:pt x="40282" y="64527"/>
                </a:lnTo>
                <a:lnTo>
                  <a:pt x="40188" y="64433"/>
                </a:lnTo>
                <a:lnTo>
                  <a:pt x="41509" y="64339"/>
                </a:lnTo>
                <a:lnTo>
                  <a:pt x="42829" y="64056"/>
                </a:lnTo>
                <a:close/>
                <a:moveTo>
                  <a:pt x="15660" y="60376"/>
                </a:moveTo>
                <a:lnTo>
                  <a:pt x="16887" y="61131"/>
                </a:lnTo>
                <a:lnTo>
                  <a:pt x="17924" y="62075"/>
                </a:lnTo>
                <a:lnTo>
                  <a:pt x="17924" y="61792"/>
                </a:lnTo>
                <a:lnTo>
                  <a:pt x="17830" y="61603"/>
                </a:lnTo>
                <a:lnTo>
                  <a:pt x="19056" y="61980"/>
                </a:lnTo>
                <a:lnTo>
                  <a:pt x="20283" y="62358"/>
                </a:lnTo>
                <a:lnTo>
                  <a:pt x="20849" y="62546"/>
                </a:lnTo>
                <a:lnTo>
                  <a:pt x="21415" y="62735"/>
                </a:lnTo>
                <a:lnTo>
                  <a:pt x="21886" y="63018"/>
                </a:lnTo>
                <a:lnTo>
                  <a:pt x="22358" y="63395"/>
                </a:lnTo>
                <a:lnTo>
                  <a:pt x="21509" y="63301"/>
                </a:lnTo>
                <a:lnTo>
                  <a:pt x="22547" y="63867"/>
                </a:lnTo>
                <a:lnTo>
                  <a:pt x="23868" y="64339"/>
                </a:lnTo>
                <a:lnTo>
                  <a:pt x="25471" y="64905"/>
                </a:lnTo>
                <a:lnTo>
                  <a:pt x="27169" y="65282"/>
                </a:lnTo>
                <a:lnTo>
                  <a:pt x="26603" y="65282"/>
                </a:lnTo>
                <a:lnTo>
                  <a:pt x="27075" y="65942"/>
                </a:lnTo>
                <a:lnTo>
                  <a:pt x="26886" y="65942"/>
                </a:lnTo>
                <a:lnTo>
                  <a:pt x="26603" y="65848"/>
                </a:lnTo>
                <a:lnTo>
                  <a:pt x="25849" y="65659"/>
                </a:lnTo>
                <a:lnTo>
                  <a:pt x="25283" y="65471"/>
                </a:lnTo>
                <a:lnTo>
                  <a:pt x="25188" y="65376"/>
                </a:lnTo>
                <a:lnTo>
                  <a:pt x="25754" y="65376"/>
                </a:lnTo>
                <a:lnTo>
                  <a:pt x="26226" y="65471"/>
                </a:lnTo>
                <a:lnTo>
                  <a:pt x="26320" y="65282"/>
                </a:lnTo>
                <a:lnTo>
                  <a:pt x="26320" y="65188"/>
                </a:lnTo>
                <a:lnTo>
                  <a:pt x="26226" y="65093"/>
                </a:lnTo>
                <a:lnTo>
                  <a:pt x="25660" y="65093"/>
                </a:lnTo>
                <a:lnTo>
                  <a:pt x="25188" y="65188"/>
                </a:lnTo>
                <a:lnTo>
                  <a:pt x="24528" y="65376"/>
                </a:lnTo>
                <a:lnTo>
                  <a:pt x="24528" y="65376"/>
                </a:lnTo>
                <a:lnTo>
                  <a:pt x="25000" y="65093"/>
                </a:lnTo>
                <a:lnTo>
                  <a:pt x="23679" y="64905"/>
                </a:lnTo>
                <a:lnTo>
                  <a:pt x="22547" y="64716"/>
                </a:lnTo>
                <a:lnTo>
                  <a:pt x="21603" y="64339"/>
                </a:lnTo>
                <a:lnTo>
                  <a:pt x="20660" y="63867"/>
                </a:lnTo>
                <a:lnTo>
                  <a:pt x="20943" y="63867"/>
                </a:lnTo>
                <a:lnTo>
                  <a:pt x="20377" y="63773"/>
                </a:lnTo>
                <a:lnTo>
                  <a:pt x="19339" y="63678"/>
                </a:lnTo>
                <a:lnTo>
                  <a:pt x="18868" y="63490"/>
                </a:lnTo>
                <a:lnTo>
                  <a:pt x="18396" y="63301"/>
                </a:lnTo>
                <a:lnTo>
                  <a:pt x="18585" y="63207"/>
                </a:lnTo>
                <a:lnTo>
                  <a:pt x="18868" y="63301"/>
                </a:lnTo>
                <a:lnTo>
                  <a:pt x="18019" y="62735"/>
                </a:lnTo>
                <a:lnTo>
                  <a:pt x="16981" y="62075"/>
                </a:lnTo>
                <a:lnTo>
                  <a:pt x="14811" y="60471"/>
                </a:lnTo>
                <a:lnTo>
                  <a:pt x="16415" y="61414"/>
                </a:lnTo>
                <a:lnTo>
                  <a:pt x="15660" y="60376"/>
                </a:lnTo>
                <a:close/>
                <a:moveTo>
                  <a:pt x="28867" y="65659"/>
                </a:moveTo>
                <a:lnTo>
                  <a:pt x="30660" y="65942"/>
                </a:lnTo>
                <a:lnTo>
                  <a:pt x="32547" y="66131"/>
                </a:lnTo>
                <a:lnTo>
                  <a:pt x="32075" y="66225"/>
                </a:lnTo>
                <a:lnTo>
                  <a:pt x="31320" y="66225"/>
                </a:lnTo>
                <a:lnTo>
                  <a:pt x="30566" y="66131"/>
                </a:lnTo>
                <a:lnTo>
                  <a:pt x="28867" y="65659"/>
                </a:lnTo>
                <a:close/>
                <a:moveTo>
                  <a:pt x="39150" y="0"/>
                </a:moveTo>
                <a:lnTo>
                  <a:pt x="39528" y="283"/>
                </a:lnTo>
                <a:lnTo>
                  <a:pt x="39622" y="378"/>
                </a:lnTo>
                <a:lnTo>
                  <a:pt x="41509" y="1038"/>
                </a:lnTo>
                <a:lnTo>
                  <a:pt x="40943" y="1132"/>
                </a:lnTo>
                <a:lnTo>
                  <a:pt x="40282" y="1227"/>
                </a:lnTo>
                <a:lnTo>
                  <a:pt x="38962" y="1038"/>
                </a:lnTo>
                <a:lnTo>
                  <a:pt x="37547" y="849"/>
                </a:lnTo>
                <a:lnTo>
                  <a:pt x="36320" y="661"/>
                </a:lnTo>
                <a:lnTo>
                  <a:pt x="36415" y="755"/>
                </a:lnTo>
                <a:lnTo>
                  <a:pt x="36415" y="849"/>
                </a:lnTo>
                <a:lnTo>
                  <a:pt x="35943" y="944"/>
                </a:lnTo>
                <a:lnTo>
                  <a:pt x="34150" y="1132"/>
                </a:lnTo>
                <a:lnTo>
                  <a:pt x="31698" y="1132"/>
                </a:lnTo>
                <a:lnTo>
                  <a:pt x="30660" y="1227"/>
                </a:lnTo>
                <a:lnTo>
                  <a:pt x="29716" y="1321"/>
                </a:lnTo>
                <a:lnTo>
                  <a:pt x="30377" y="1416"/>
                </a:lnTo>
                <a:lnTo>
                  <a:pt x="31037" y="1510"/>
                </a:lnTo>
                <a:lnTo>
                  <a:pt x="30094" y="1699"/>
                </a:lnTo>
                <a:lnTo>
                  <a:pt x="28773" y="2076"/>
                </a:lnTo>
                <a:lnTo>
                  <a:pt x="27924" y="2359"/>
                </a:lnTo>
                <a:lnTo>
                  <a:pt x="27924" y="2453"/>
                </a:lnTo>
                <a:lnTo>
                  <a:pt x="28207" y="2453"/>
                </a:lnTo>
                <a:lnTo>
                  <a:pt x="26509" y="3019"/>
                </a:lnTo>
                <a:lnTo>
                  <a:pt x="26792" y="2831"/>
                </a:lnTo>
                <a:lnTo>
                  <a:pt x="26792" y="2831"/>
                </a:lnTo>
                <a:lnTo>
                  <a:pt x="25660" y="2925"/>
                </a:lnTo>
                <a:lnTo>
                  <a:pt x="25754" y="2831"/>
                </a:lnTo>
                <a:lnTo>
                  <a:pt x="25377" y="2925"/>
                </a:lnTo>
                <a:lnTo>
                  <a:pt x="24905" y="3208"/>
                </a:lnTo>
                <a:lnTo>
                  <a:pt x="24056" y="3774"/>
                </a:lnTo>
                <a:lnTo>
                  <a:pt x="22264" y="4340"/>
                </a:lnTo>
                <a:lnTo>
                  <a:pt x="20471" y="5095"/>
                </a:lnTo>
                <a:lnTo>
                  <a:pt x="18679" y="5755"/>
                </a:lnTo>
                <a:lnTo>
                  <a:pt x="16981" y="6604"/>
                </a:lnTo>
                <a:lnTo>
                  <a:pt x="17453" y="6604"/>
                </a:lnTo>
                <a:lnTo>
                  <a:pt x="17830" y="6415"/>
                </a:lnTo>
                <a:lnTo>
                  <a:pt x="18868" y="6038"/>
                </a:lnTo>
                <a:lnTo>
                  <a:pt x="19905" y="5661"/>
                </a:lnTo>
                <a:lnTo>
                  <a:pt x="20377" y="5472"/>
                </a:lnTo>
                <a:lnTo>
                  <a:pt x="20943" y="5378"/>
                </a:lnTo>
                <a:lnTo>
                  <a:pt x="20943" y="5378"/>
                </a:lnTo>
                <a:lnTo>
                  <a:pt x="19528" y="6038"/>
                </a:lnTo>
                <a:lnTo>
                  <a:pt x="19528" y="6038"/>
                </a:lnTo>
                <a:lnTo>
                  <a:pt x="20094" y="5944"/>
                </a:lnTo>
                <a:lnTo>
                  <a:pt x="18396" y="7076"/>
                </a:lnTo>
                <a:lnTo>
                  <a:pt x="20849" y="6038"/>
                </a:lnTo>
                <a:lnTo>
                  <a:pt x="23396" y="5095"/>
                </a:lnTo>
                <a:lnTo>
                  <a:pt x="26037" y="4246"/>
                </a:lnTo>
                <a:lnTo>
                  <a:pt x="28679" y="3397"/>
                </a:lnTo>
                <a:lnTo>
                  <a:pt x="28301" y="3491"/>
                </a:lnTo>
                <a:lnTo>
                  <a:pt x="28773" y="3208"/>
                </a:lnTo>
                <a:lnTo>
                  <a:pt x="30283" y="2736"/>
                </a:lnTo>
                <a:lnTo>
                  <a:pt x="29905" y="2831"/>
                </a:lnTo>
                <a:lnTo>
                  <a:pt x="29056" y="2831"/>
                </a:lnTo>
                <a:lnTo>
                  <a:pt x="28584" y="2642"/>
                </a:lnTo>
                <a:lnTo>
                  <a:pt x="30566" y="2548"/>
                </a:lnTo>
                <a:lnTo>
                  <a:pt x="32641" y="2548"/>
                </a:lnTo>
                <a:lnTo>
                  <a:pt x="37264" y="2831"/>
                </a:lnTo>
                <a:lnTo>
                  <a:pt x="39528" y="3019"/>
                </a:lnTo>
                <a:lnTo>
                  <a:pt x="43490" y="3019"/>
                </a:lnTo>
                <a:lnTo>
                  <a:pt x="44339" y="2831"/>
                </a:lnTo>
                <a:lnTo>
                  <a:pt x="45094" y="2736"/>
                </a:lnTo>
                <a:lnTo>
                  <a:pt x="45943" y="3114"/>
                </a:lnTo>
                <a:lnTo>
                  <a:pt x="46886" y="3397"/>
                </a:lnTo>
                <a:lnTo>
                  <a:pt x="48678" y="3963"/>
                </a:lnTo>
                <a:lnTo>
                  <a:pt x="50565" y="4434"/>
                </a:lnTo>
                <a:lnTo>
                  <a:pt x="51509" y="4717"/>
                </a:lnTo>
                <a:lnTo>
                  <a:pt x="52358" y="5189"/>
                </a:lnTo>
                <a:lnTo>
                  <a:pt x="51792" y="4812"/>
                </a:lnTo>
                <a:lnTo>
                  <a:pt x="53584" y="5849"/>
                </a:lnTo>
                <a:lnTo>
                  <a:pt x="55376" y="6981"/>
                </a:lnTo>
                <a:lnTo>
                  <a:pt x="56320" y="7642"/>
                </a:lnTo>
                <a:lnTo>
                  <a:pt x="57169" y="8302"/>
                </a:lnTo>
                <a:lnTo>
                  <a:pt x="57924" y="9057"/>
                </a:lnTo>
                <a:lnTo>
                  <a:pt x="58678" y="9906"/>
                </a:lnTo>
                <a:lnTo>
                  <a:pt x="62357" y="14057"/>
                </a:lnTo>
                <a:lnTo>
                  <a:pt x="64622" y="16887"/>
                </a:lnTo>
                <a:lnTo>
                  <a:pt x="66697" y="19623"/>
                </a:lnTo>
                <a:lnTo>
                  <a:pt x="66603" y="19151"/>
                </a:lnTo>
                <a:lnTo>
                  <a:pt x="66603" y="18774"/>
                </a:lnTo>
                <a:lnTo>
                  <a:pt x="67357" y="20472"/>
                </a:lnTo>
                <a:lnTo>
                  <a:pt x="68772" y="23962"/>
                </a:lnTo>
                <a:lnTo>
                  <a:pt x="68867" y="24151"/>
                </a:lnTo>
                <a:lnTo>
                  <a:pt x="69810" y="26792"/>
                </a:lnTo>
                <a:lnTo>
                  <a:pt x="70565" y="29245"/>
                </a:lnTo>
                <a:lnTo>
                  <a:pt x="70754" y="30283"/>
                </a:lnTo>
                <a:lnTo>
                  <a:pt x="70848" y="31037"/>
                </a:lnTo>
                <a:lnTo>
                  <a:pt x="70848" y="31604"/>
                </a:lnTo>
                <a:lnTo>
                  <a:pt x="70754" y="31792"/>
                </a:lnTo>
                <a:lnTo>
                  <a:pt x="70565" y="31887"/>
                </a:lnTo>
                <a:lnTo>
                  <a:pt x="69433" y="36698"/>
                </a:lnTo>
                <a:lnTo>
                  <a:pt x="68206" y="41698"/>
                </a:lnTo>
                <a:lnTo>
                  <a:pt x="68584" y="41037"/>
                </a:lnTo>
                <a:lnTo>
                  <a:pt x="68961" y="40188"/>
                </a:lnTo>
                <a:lnTo>
                  <a:pt x="69244" y="40471"/>
                </a:lnTo>
                <a:lnTo>
                  <a:pt x="69244" y="40849"/>
                </a:lnTo>
                <a:lnTo>
                  <a:pt x="69244" y="41226"/>
                </a:lnTo>
                <a:lnTo>
                  <a:pt x="69055" y="41698"/>
                </a:lnTo>
                <a:lnTo>
                  <a:pt x="68489" y="42924"/>
                </a:lnTo>
                <a:lnTo>
                  <a:pt x="67735" y="44150"/>
                </a:lnTo>
                <a:lnTo>
                  <a:pt x="66791" y="45377"/>
                </a:lnTo>
                <a:lnTo>
                  <a:pt x="65942" y="46509"/>
                </a:lnTo>
                <a:lnTo>
                  <a:pt x="64716" y="47924"/>
                </a:lnTo>
                <a:lnTo>
                  <a:pt x="65565" y="47641"/>
                </a:lnTo>
                <a:lnTo>
                  <a:pt x="65093" y="48301"/>
                </a:lnTo>
                <a:lnTo>
                  <a:pt x="64433" y="48962"/>
                </a:lnTo>
                <a:lnTo>
                  <a:pt x="63112" y="50188"/>
                </a:lnTo>
                <a:lnTo>
                  <a:pt x="63678" y="48962"/>
                </a:lnTo>
                <a:lnTo>
                  <a:pt x="64244" y="47641"/>
                </a:lnTo>
                <a:lnTo>
                  <a:pt x="65754" y="44811"/>
                </a:lnTo>
                <a:lnTo>
                  <a:pt x="67169" y="42169"/>
                </a:lnTo>
                <a:lnTo>
                  <a:pt x="67735" y="41037"/>
                </a:lnTo>
                <a:lnTo>
                  <a:pt x="68206" y="40094"/>
                </a:lnTo>
                <a:lnTo>
                  <a:pt x="68206" y="39811"/>
                </a:lnTo>
                <a:lnTo>
                  <a:pt x="68301" y="39622"/>
                </a:lnTo>
                <a:lnTo>
                  <a:pt x="68301" y="39717"/>
                </a:lnTo>
                <a:lnTo>
                  <a:pt x="68395" y="39339"/>
                </a:lnTo>
                <a:lnTo>
                  <a:pt x="68772" y="37735"/>
                </a:lnTo>
                <a:lnTo>
                  <a:pt x="69055" y="36037"/>
                </a:lnTo>
                <a:lnTo>
                  <a:pt x="69150" y="32924"/>
                </a:lnTo>
                <a:lnTo>
                  <a:pt x="69150" y="30849"/>
                </a:lnTo>
                <a:lnTo>
                  <a:pt x="69150" y="28679"/>
                </a:lnTo>
                <a:lnTo>
                  <a:pt x="68961" y="28773"/>
                </a:lnTo>
                <a:lnTo>
                  <a:pt x="68961" y="29056"/>
                </a:lnTo>
                <a:lnTo>
                  <a:pt x="68678" y="28302"/>
                </a:lnTo>
                <a:lnTo>
                  <a:pt x="68395" y="27453"/>
                </a:lnTo>
                <a:lnTo>
                  <a:pt x="68018" y="25755"/>
                </a:lnTo>
                <a:lnTo>
                  <a:pt x="67923" y="25283"/>
                </a:lnTo>
                <a:lnTo>
                  <a:pt x="67923" y="25472"/>
                </a:lnTo>
                <a:lnTo>
                  <a:pt x="67546" y="24906"/>
                </a:lnTo>
                <a:lnTo>
                  <a:pt x="67074" y="24245"/>
                </a:lnTo>
                <a:lnTo>
                  <a:pt x="66980" y="24057"/>
                </a:lnTo>
                <a:lnTo>
                  <a:pt x="65471" y="22264"/>
                </a:lnTo>
                <a:lnTo>
                  <a:pt x="64810" y="21415"/>
                </a:lnTo>
                <a:lnTo>
                  <a:pt x="64339" y="20755"/>
                </a:lnTo>
                <a:lnTo>
                  <a:pt x="64622" y="20943"/>
                </a:lnTo>
                <a:lnTo>
                  <a:pt x="64527" y="20755"/>
                </a:lnTo>
                <a:lnTo>
                  <a:pt x="64339" y="20472"/>
                </a:lnTo>
                <a:lnTo>
                  <a:pt x="63301" y="19434"/>
                </a:lnTo>
                <a:lnTo>
                  <a:pt x="62357" y="18585"/>
                </a:lnTo>
                <a:lnTo>
                  <a:pt x="62452" y="18679"/>
                </a:lnTo>
                <a:lnTo>
                  <a:pt x="62357" y="18868"/>
                </a:lnTo>
                <a:lnTo>
                  <a:pt x="61508" y="18019"/>
                </a:lnTo>
                <a:lnTo>
                  <a:pt x="61791" y="18396"/>
                </a:lnTo>
                <a:lnTo>
                  <a:pt x="60848" y="17547"/>
                </a:lnTo>
                <a:lnTo>
                  <a:pt x="60471" y="17076"/>
                </a:lnTo>
                <a:lnTo>
                  <a:pt x="60471" y="16981"/>
                </a:lnTo>
                <a:lnTo>
                  <a:pt x="60565" y="17076"/>
                </a:lnTo>
                <a:lnTo>
                  <a:pt x="61225" y="17547"/>
                </a:lnTo>
                <a:lnTo>
                  <a:pt x="58961" y="15566"/>
                </a:lnTo>
                <a:lnTo>
                  <a:pt x="59527" y="16227"/>
                </a:lnTo>
                <a:lnTo>
                  <a:pt x="58584" y="15566"/>
                </a:lnTo>
                <a:lnTo>
                  <a:pt x="57641" y="14906"/>
                </a:lnTo>
                <a:lnTo>
                  <a:pt x="57546" y="15000"/>
                </a:lnTo>
                <a:lnTo>
                  <a:pt x="57452" y="15094"/>
                </a:lnTo>
                <a:lnTo>
                  <a:pt x="58301" y="15660"/>
                </a:lnTo>
                <a:lnTo>
                  <a:pt x="59056" y="16227"/>
                </a:lnTo>
                <a:lnTo>
                  <a:pt x="60471" y="17547"/>
                </a:lnTo>
                <a:lnTo>
                  <a:pt x="61886" y="18774"/>
                </a:lnTo>
                <a:lnTo>
                  <a:pt x="62640" y="19340"/>
                </a:lnTo>
                <a:lnTo>
                  <a:pt x="63395" y="19906"/>
                </a:lnTo>
                <a:lnTo>
                  <a:pt x="62829" y="19528"/>
                </a:lnTo>
                <a:lnTo>
                  <a:pt x="62074" y="19057"/>
                </a:lnTo>
                <a:lnTo>
                  <a:pt x="62074" y="19245"/>
                </a:lnTo>
                <a:lnTo>
                  <a:pt x="62357" y="19717"/>
                </a:lnTo>
                <a:lnTo>
                  <a:pt x="63584" y="21415"/>
                </a:lnTo>
                <a:lnTo>
                  <a:pt x="65093" y="23207"/>
                </a:lnTo>
                <a:lnTo>
                  <a:pt x="65754" y="23962"/>
                </a:lnTo>
                <a:lnTo>
                  <a:pt x="66225" y="24434"/>
                </a:lnTo>
                <a:lnTo>
                  <a:pt x="66414" y="24528"/>
                </a:lnTo>
                <a:lnTo>
                  <a:pt x="66320" y="24057"/>
                </a:lnTo>
                <a:lnTo>
                  <a:pt x="66697" y="24906"/>
                </a:lnTo>
                <a:lnTo>
                  <a:pt x="67074" y="26038"/>
                </a:lnTo>
                <a:lnTo>
                  <a:pt x="66414" y="24811"/>
                </a:lnTo>
                <a:lnTo>
                  <a:pt x="66791" y="25566"/>
                </a:lnTo>
                <a:lnTo>
                  <a:pt x="67169" y="26321"/>
                </a:lnTo>
                <a:lnTo>
                  <a:pt x="67263" y="26415"/>
                </a:lnTo>
                <a:lnTo>
                  <a:pt x="67923" y="28679"/>
                </a:lnTo>
                <a:lnTo>
                  <a:pt x="68206" y="29339"/>
                </a:lnTo>
                <a:lnTo>
                  <a:pt x="68678" y="30471"/>
                </a:lnTo>
                <a:lnTo>
                  <a:pt x="68772" y="30660"/>
                </a:lnTo>
                <a:lnTo>
                  <a:pt x="68678" y="30660"/>
                </a:lnTo>
                <a:lnTo>
                  <a:pt x="68395" y="30377"/>
                </a:lnTo>
                <a:lnTo>
                  <a:pt x="68206" y="30094"/>
                </a:lnTo>
                <a:lnTo>
                  <a:pt x="68206" y="30566"/>
                </a:lnTo>
                <a:lnTo>
                  <a:pt x="68301" y="31037"/>
                </a:lnTo>
                <a:lnTo>
                  <a:pt x="68395" y="31509"/>
                </a:lnTo>
                <a:lnTo>
                  <a:pt x="68395" y="31887"/>
                </a:lnTo>
                <a:lnTo>
                  <a:pt x="68301" y="31792"/>
                </a:lnTo>
                <a:lnTo>
                  <a:pt x="68301" y="31698"/>
                </a:lnTo>
                <a:lnTo>
                  <a:pt x="68301" y="31415"/>
                </a:lnTo>
                <a:lnTo>
                  <a:pt x="68018" y="30094"/>
                </a:lnTo>
                <a:lnTo>
                  <a:pt x="67735" y="28868"/>
                </a:lnTo>
                <a:lnTo>
                  <a:pt x="68112" y="31698"/>
                </a:lnTo>
                <a:lnTo>
                  <a:pt x="68206" y="33113"/>
                </a:lnTo>
                <a:lnTo>
                  <a:pt x="68206" y="34528"/>
                </a:lnTo>
                <a:lnTo>
                  <a:pt x="68112" y="35943"/>
                </a:lnTo>
                <a:lnTo>
                  <a:pt x="67923" y="37358"/>
                </a:lnTo>
                <a:lnTo>
                  <a:pt x="67546" y="38679"/>
                </a:lnTo>
                <a:lnTo>
                  <a:pt x="67074" y="40000"/>
                </a:lnTo>
                <a:lnTo>
                  <a:pt x="67263" y="39717"/>
                </a:lnTo>
                <a:lnTo>
                  <a:pt x="67357" y="39622"/>
                </a:lnTo>
                <a:lnTo>
                  <a:pt x="67357" y="39717"/>
                </a:lnTo>
                <a:lnTo>
                  <a:pt x="67263" y="40377"/>
                </a:lnTo>
                <a:lnTo>
                  <a:pt x="66980" y="41226"/>
                </a:lnTo>
                <a:lnTo>
                  <a:pt x="66791" y="41509"/>
                </a:lnTo>
                <a:lnTo>
                  <a:pt x="66697" y="41603"/>
                </a:lnTo>
                <a:lnTo>
                  <a:pt x="66414" y="42075"/>
                </a:lnTo>
                <a:lnTo>
                  <a:pt x="65754" y="43962"/>
                </a:lnTo>
                <a:lnTo>
                  <a:pt x="64905" y="46132"/>
                </a:lnTo>
                <a:lnTo>
                  <a:pt x="64150" y="47547"/>
                </a:lnTo>
                <a:lnTo>
                  <a:pt x="63395" y="48867"/>
                </a:lnTo>
                <a:lnTo>
                  <a:pt x="62546" y="50094"/>
                </a:lnTo>
                <a:lnTo>
                  <a:pt x="61697" y="51320"/>
                </a:lnTo>
                <a:lnTo>
                  <a:pt x="60376" y="52452"/>
                </a:lnTo>
                <a:lnTo>
                  <a:pt x="59810" y="53112"/>
                </a:lnTo>
                <a:lnTo>
                  <a:pt x="59244" y="53773"/>
                </a:lnTo>
                <a:lnTo>
                  <a:pt x="59999" y="53301"/>
                </a:lnTo>
                <a:lnTo>
                  <a:pt x="59905" y="53490"/>
                </a:lnTo>
                <a:lnTo>
                  <a:pt x="58018" y="54999"/>
                </a:lnTo>
                <a:lnTo>
                  <a:pt x="57075" y="55660"/>
                </a:lnTo>
                <a:lnTo>
                  <a:pt x="56037" y="56226"/>
                </a:lnTo>
                <a:lnTo>
                  <a:pt x="57924" y="54716"/>
                </a:lnTo>
                <a:lnTo>
                  <a:pt x="58867" y="53867"/>
                </a:lnTo>
                <a:lnTo>
                  <a:pt x="59716" y="53018"/>
                </a:lnTo>
                <a:lnTo>
                  <a:pt x="58961" y="53679"/>
                </a:lnTo>
                <a:lnTo>
                  <a:pt x="58207" y="54245"/>
                </a:lnTo>
                <a:lnTo>
                  <a:pt x="56603" y="55282"/>
                </a:lnTo>
                <a:lnTo>
                  <a:pt x="54905" y="56226"/>
                </a:lnTo>
                <a:lnTo>
                  <a:pt x="53301" y="57263"/>
                </a:lnTo>
                <a:lnTo>
                  <a:pt x="52735" y="57452"/>
                </a:lnTo>
                <a:lnTo>
                  <a:pt x="51509" y="57924"/>
                </a:lnTo>
                <a:lnTo>
                  <a:pt x="47829" y="59527"/>
                </a:lnTo>
                <a:lnTo>
                  <a:pt x="43962" y="61226"/>
                </a:lnTo>
                <a:lnTo>
                  <a:pt x="42358" y="61886"/>
                </a:lnTo>
                <a:lnTo>
                  <a:pt x="41414" y="62169"/>
                </a:lnTo>
                <a:lnTo>
                  <a:pt x="39433" y="62452"/>
                </a:lnTo>
                <a:lnTo>
                  <a:pt x="37169" y="62641"/>
                </a:lnTo>
                <a:lnTo>
                  <a:pt x="33679" y="62829"/>
                </a:lnTo>
                <a:lnTo>
                  <a:pt x="31226" y="62924"/>
                </a:lnTo>
                <a:lnTo>
                  <a:pt x="29528" y="62924"/>
                </a:lnTo>
                <a:lnTo>
                  <a:pt x="28301" y="62735"/>
                </a:lnTo>
                <a:lnTo>
                  <a:pt x="27075" y="62546"/>
                </a:lnTo>
                <a:lnTo>
                  <a:pt x="25754" y="62263"/>
                </a:lnTo>
                <a:lnTo>
                  <a:pt x="24622" y="61886"/>
                </a:lnTo>
                <a:lnTo>
                  <a:pt x="23396" y="61414"/>
                </a:lnTo>
                <a:lnTo>
                  <a:pt x="21320" y="60565"/>
                </a:lnTo>
                <a:lnTo>
                  <a:pt x="21509" y="60754"/>
                </a:lnTo>
                <a:lnTo>
                  <a:pt x="21698" y="60848"/>
                </a:lnTo>
                <a:lnTo>
                  <a:pt x="22169" y="61131"/>
                </a:lnTo>
                <a:lnTo>
                  <a:pt x="21037" y="60659"/>
                </a:lnTo>
                <a:lnTo>
                  <a:pt x="19434" y="59905"/>
                </a:lnTo>
                <a:lnTo>
                  <a:pt x="15754" y="57924"/>
                </a:lnTo>
                <a:lnTo>
                  <a:pt x="12453" y="56037"/>
                </a:lnTo>
                <a:lnTo>
                  <a:pt x="11415" y="55377"/>
                </a:lnTo>
                <a:lnTo>
                  <a:pt x="11226" y="55188"/>
                </a:lnTo>
                <a:lnTo>
                  <a:pt x="11132" y="55094"/>
                </a:lnTo>
                <a:lnTo>
                  <a:pt x="10377" y="54433"/>
                </a:lnTo>
                <a:lnTo>
                  <a:pt x="9717" y="53679"/>
                </a:lnTo>
                <a:lnTo>
                  <a:pt x="9717" y="53962"/>
                </a:lnTo>
                <a:lnTo>
                  <a:pt x="9622" y="54150"/>
                </a:lnTo>
                <a:lnTo>
                  <a:pt x="9528" y="54245"/>
                </a:lnTo>
                <a:lnTo>
                  <a:pt x="9434" y="54245"/>
                </a:lnTo>
                <a:lnTo>
                  <a:pt x="9151" y="54056"/>
                </a:lnTo>
                <a:lnTo>
                  <a:pt x="8868" y="53679"/>
                </a:lnTo>
                <a:lnTo>
                  <a:pt x="8585" y="53301"/>
                </a:lnTo>
                <a:lnTo>
                  <a:pt x="8302" y="52829"/>
                </a:lnTo>
                <a:lnTo>
                  <a:pt x="8302" y="52546"/>
                </a:lnTo>
                <a:lnTo>
                  <a:pt x="8302" y="52452"/>
                </a:lnTo>
                <a:lnTo>
                  <a:pt x="8396" y="52452"/>
                </a:lnTo>
                <a:lnTo>
                  <a:pt x="7924" y="52263"/>
                </a:lnTo>
                <a:lnTo>
                  <a:pt x="7358" y="51886"/>
                </a:lnTo>
                <a:lnTo>
                  <a:pt x="6038" y="50660"/>
                </a:lnTo>
                <a:lnTo>
                  <a:pt x="5849" y="50377"/>
                </a:lnTo>
                <a:lnTo>
                  <a:pt x="5566" y="50094"/>
                </a:lnTo>
                <a:lnTo>
                  <a:pt x="5566" y="50188"/>
                </a:lnTo>
                <a:lnTo>
                  <a:pt x="4811" y="49339"/>
                </a:lnTo>
                <a:lnTo>
                  <a:pt x="4717" y="49150"/>
                </a:lnTo>
                <a:lnTo>
                  <a:pt x="5189" y="49433"/>
                </a:lnTo>
                <a:lnTo>
                  <a:pt x="5377" y="49528"/>
                </a:lnTo>
                <a:lnTo>
                  <a:pt x="5472" y="49716"/>
                </a:lnTo>
                <a:lnTo>
                  <a:pt x="5660" y="50094"/>
                </a:lnTo>
                <a:lnTo>
                  <a:pt x="5377" y="49056"/>
                </a:lnTo>
                <a:lnTo>
                  <a:pt x="5000" y="48113"/>
                </a:lnTo>
                <a:lnTo>
                  <a:pt x="4057" y="45660"/>
                </a:lnTo>
                <a:lnTo>
                  <a:pt x="3585" y="44150"/>
                </a:lnTo>
                <a:lnTo>
                  <a:pt x="3208" y="42358"/>
                </a:lnTo>
                <a:lnTo>
                  <a:pt x="3396" y="42547"/>
                </a:lnTo>
                <a:lnTo>
                  <a:pt x="3491" y="42452"/>
                </a:lnTo>
                <a:lnTo>
                  <a:pt x="3585" y="42547"/>
                </a:lnTo>
                <a:lnTo>
                  <a:pt x="3774" y="42641"/>
                </a:lnTo>
                <a:lnTo>
                  <a:pt x="3679" y="40849"/>
                </a:lnTo>
                <a:lnTo>
                  <a:pt x="3585" y="38962"/>
                </a:lnTo>
                <a:lnTo>
                  <a:pt x="3679" y="37169"/>
                </a:lnTo>
                <a:lnTo>
                  <a:pt x="3774" y="36320"/>
                </a:lnTo>
                <a:lnTo>
                  <a:pt x="4057" y="35566"/>
                </a:lnTo>
                <a:lnTo>
                  <a:pt x="4434" y="33585"/>
                </a:lnTo>
                <a:lnTo>
                  <a:pt x="4434" y="33962"/>
                </a:lnTo>
                <a:lnTo>
                  <a:pt x="4528" y="34245"/>
                </a:lnTo>
                <a:lnTo>
                  <a:pt x="4717" y="32264"/>
                </a:lnTo>
                <a:lnTo>
                  <a:pt x="5189" y="30283"/>
                </a:lnTo>
                <a:lnTo>
                  <a:pt x="5755" y="28302"/>
                </a:lnTo>
                <a:lnTo>
                  <a:pt x="6604" y="26321"/>
                </a:lnTo>
                <a:lnTo>
                  <a:pt x="7453" y="24340"/>
                </a:lnTo>
                <a:lnTo>
                  <a:pt x="8585" y="22547"/>
                </a:lnTo>
                <a:lnTo>
                  <a:pt x="9717" y="20755"/>
                </a:lnTo>
                <a:lnTo>
                  <a:pt x="10943" y="19245"/>
                </a:lnTo>
                <a:lnTo>
                  <a:pt x="10849" y="19057"/>
                </a:lnTo>
                <a:lnTo>
                  <a:pt x="10849" y="18868"/>
                </a:lnTo>
                <a:lnTo>
                  <a:pt x="11132" y="18396"/>
                </a:lnTo>
                <a:lnTo>
                  <a:pt x="11604" y="17830"/>
                </a:lnTo>
                <a:lnTo>
                  <a:pt x="12264" y="17076"/>
                </a:lnTo>
                <a:lnTo>
                  <a:pt x="14151" y="15472"/>
                </a:lnTo>
                <a:lnTo>
                  <a:pt x="16415" y="13585"/>
                </a:lnTo>
                <a:lnTo>
                  <a:pt x="18868" y="11793"/>
                </a:lnTo>
                <a:lnTo>
                  <a:pt x="21226" y="10095"/>
                </a:lnTo>
                <a:lnTo>
                  <a:pt x="23302" y="8868"/>
                </a:lnTo>
                <a:lnTo>
                  <a:pt x="24717" y="8113"/>
                </a:lnTo>
                <a:lnTo>
                  <a:pt x="24245" y="8491"/>
                </a:lnTo>
                <a:lnTo>
                  <a:pt x="23773" y="8774"/>
                </a:lnTo>
                <a:lnTo>
                  <a:pt x="24811" y="8208"/>
                </a:lnTo>
                <a:lnTo>
                  <a:pt x="25566" y="7830"/>
                </a:lnTo>
                <a:lnTo>
                  <a:pt x="27452" y="6981"/>
                </a:lnTo>
                <a:lnTo>
                  <a:pt x="27264" y="6981"/>
                </a:lnTo>
                <a:lnTo>
                  <a:pt x="26981" y="6887"/>
                </a:lnTo>
                <a:lnTo>
                  <a:pt x="27830" y="6604"/>
                </a:lnTo>
                <a:lnTo>
                  <a:pt x="29056" y="6132"/>
                </a:lnTo>
                <a:lnTo>
                  <a:pt x="28679" y="6415"/>
                </a:lnTo>
                <a:lnTo>
                  <a:pt x="29056" y="6510"/>
                </a:lnTo>
                <a:lnTo>
                  <a:pt x="28962" y="6698"/>
                </a:lnTo>
                <a:lnTo>
                  <a:pt x="30283" y="6227"/>
                </a:lnTo>
                <a:lnTo>
                  <a:pt x="31698" y="5755"/>
                </a:lnTo>
                <a:lnTo>
                  <a:pt x="33113" y="5378"/>
                </a:lnTo>
                <a:lnTo>
                  <a:pt x="33867" y="5189"/>
                </a:lnTo>
                <a:lnTo>
                  <a:pt x="34169" y="5151"/>
                </a:lnTo>
                <a:lnTo>
                  <a:pt x="34169" y="5151"/>
                </a:lnTo>
                <a:lnTo>
                  <a:pt x="34905" y="4906"/>
                </a:lnTo>
                <a:lnTo>
                  <a:pt x="35754" y="4812"/>
                </a:lnTo>
                <a:lnTo>
                  <a:pt x="36603" y="4812"/>
                </a:lnTo>
                <a:lnTo>
                  <a:pt x="37547" y="4717"/>
                </a:lnTo>
                <a:lnTo>
                  <a:pt x="37830" y="4717"/>
                </a:lnTo>
                <a:lnTo>
                  <a:pt x="38396" y="4529"/>
                </a:lnTo>
                <a:lnTo>
                  <a:pt x="38867" y="4340"/>
                </a:lnTo>
                <a:lnTo>
                  <a:pt x="38867" y="4623"/>
                </a:lnTo>
                <a:lnTo>
                  <a:pt x="42735" y="4340"/>
                </a:lnTo>
                <a:lnTo>
                  <a:pt x="43207" y="4529"/>
                </a:lnTo>
                <a:lnTo>
                  <a:pt x="43018" y="4529"/>
                </a:lnTo>
                <a:lnTo>
                  <a:pt x="43867" y="4623"/>
                </a:lnTo>
                <a:lnTo>
                  <a:pt x="44811" y="4434"/>
                </a:lnTo>
                <a:lnTo>
                  <a:pt x="45094" y="4717"/>
                </a:lnTo>
                <a:lnTo>
                  <a:pt x="45754" y="4906"/>
                </a:lnTo>
                <a:lnTo>
                  <a:pt x="47546" y="5189"/>
                </a:lnTo>
                <a:lnTo>
                  <a:pt x="49622" y="5566"/>
                </a:lnTo>
                <a:lnTo>
                  <a:pt x="51131" y="5849"/>
                </a:lnTo>
                <a:lnTo>
                  <a:pt x="51131" y="5849"/>
                </a:lnTo>
                <a:lnTo>
                  <a:pt x="49244" y="5095"/>
                </a:lnTo>
                <a:lnTo>
                  <a:pt x="46886" y="4529"/>
                </a:lnTo>
                <a:lnTo>
                  <a:pt x="44433" y="3963"/>
                </a:lnTo>
                <a:lnTo>
                  <a:pt x="41980" y="3491"/>
                </a:lnTo>
                <a:lnTo>
                  <a:pt x="39528" y="3302"/>
                </a:lnTo>
                <a:lnTo>
                  <a:pt x="37358" y="3208"/>
                </a:lnTo>
                <a:lnTo>
                  <a:pt x="36415" y="3208"/>
                </a:lnTo>
                <a:lnTo>
                  <a:pt x="35565" y="3302"/>
                </a:lnTo>
                <a:lnTo>
                  <a:pt x="34811" y="3491"/>
                </a:lnTo>
                <a:lnTo>
                  <a:pt x="34150" y="3680"/>
                </a:lnTo>
                <a:lnTo>
                  <a:pt x="33490" y="3585"/>
                </a:lnTo>
                <a:lnTo>
                  <a:pt x="32830" y="3491"/>
                </a:lnTo>
                <a:lnTo>
                  <a:pt x="31509" y="3585"/>
                </a:lnTo>
                <a:lnTo>
                  <a:pt x="30000" y="3868"/>
                </a:lnTo>
                <a:lnTo>
                  <a:pt x="28490" y="4246"/>
                </a:lnTo>
                <a:lnTo>
                  <a:pt x="26981" y="4812"/>
                </a:lnTo>
                <a:lnTo>
                  <a:pt x="25471" y="5472"/>
                </a:lnTo>
                <a:lnTo>
                  <a:pt x="23868" y="6321"/>
                </a:lnTo>
                <a:lnTo>
                  <a:pt x="22358" y="7170"/>
                </a:lnTo>
                <a:lnTo>
                  <a:pt x="20849" y="8113"/>
                </a:lnTo>
                <a:lnTo>
                  <a:pt x="19339" y="9151"/>
                </a:lnTo>
                <a:lnTo>
                  <a:pt x="17924" y="10283"/>
                </a:lnTo>
                <a:lnTo>
                  <a:pt x="16604" y="11321"/>
                </a:lnTo>
                <a:lnTo>
                  <a:pt x="14056" y="13491"/>
                </a:lnTo>
                <a:lnTo>
                  <a:pt x="12075" y="15472"/>
                </a:lnTo>
                <a:lnTo>
                  <a:pt x="9717" y="18491"/>
                </a:lnTo>
                <a:lnTo>
                  <a:pt x="10000" y="17830"/>
                </a:lnTo>
                <a:lnTo>
                  <a:pt x="10377" y="17264"/>
                </a:lnTo>
                <a:lnTo>
                  <a:pt x="9717" y="18113"/>
                </a:lnTo>
                <a:lnTo>
                  <a:pt x="9056" y="19057"/>
                </a:lnTo>
                <a:lnTo>
                  <a:pt x="9151" y="19245"/>
                </a:lnTo>
                <a:lnTo>
                  <a:pt x="8396" y="20189"/>
                </a:lnTo>
                <a:lnTo>
                  <a:pt x="9151" y="18774"/>
                </a:lnTo>
                <a:lnTo>
                  <a:pt x="8019" y="20377"/>
                </a:lnTo>
                <a:lnTo>
                  <a:pt x="7075" y="22075"/>
                </a:lnTo>
                <a:lnTo>
                  <a:pt x="6226" y="23868"/>
                </a:lnTo>
                <a:lnTo>
                  <a:pt x="5472" y="25755"/>
                </a:lnTo>
                <a:lnTo>
                  <a:pt x="4151" y="29434"/>
                </a:lnTo>
                <a:lnTo>
                  <a:pt x="2924" y="32924"/>
                </a:lnTo>
                <a:lnTo>
                  <a:pt x="3019" y="33113"/>
                </a:lnTo>
                <a:lnTo>
                  <a:pt x="2924" y="33773"/>
                </a:lnTo>
                <a:lnTo>
                  <a:pt x="2453" y="36509"/>
                </a:lnTo>
                <a:lnTo>
                  <a:pt x="1981" y="39434"/>
                </a:lnTo>
                <a:lnTo>
                  <a:pt x="1981" y="39528"/>
                </a:lnTo>
                <a:lnTo>
                  <a:pt x="1981" y="39905"/>
                </a:lnTo>
                <a:lnTo>
                  <a:pt x="1792" y="41415"/>
                </a:lnTo>
                <a:lnTo>
                  <a:pt x="1698" y="42358"/>
                </a:lnTo>
                <a:lnTo>
                  <a:pt x="1698" y="43301"/>
                </a:lnTo>
                <a:lnTo>
                  <a:pt x="1792" y="44245"/>
                </a:lnTo>
                <a:lnTo>
                  <a:pt x="1887" y="44999"/>
                </a:lnTo>
                <a:lnTo>
                  <a:pt x="2170" y="46603"/>
                </a:lnTo>
                <a:lnTo>
                  <a:pt x="2170" y="46603"/>
                </a:lnTo>
                <a:lnTo>
                  <a:pt x="1887" y="46415"/>
                </a:lnTo>
                <a:lnTo>
                  <a:pt x="1792" y="46320"/>
                </a:lnTo>
                <a:lnTo>
                  <a:pt x="1792" y="46509"/>
                </a:lnTo>
                <a:lnTo>
                  <a:pt x="1981" y="46981"/>
                </a:lnTo>
                <a:lnTo>
                  <a:pt x="1415" y="46132"/>
                </a:lnTo>
                <a:lnTo>
                  <a:pt x="1509" y="46509"/>
                </a:lnTo>
                <a:lnTo>
                  <a:pt x="1321" y="46981"/>
                </a:lnTo>
                <a:lnTo>
                  <a:pt x="472" y="45471"/>
                </a:lnTo>
                <a:lnTo>
                  <a:pt x="377" y="45565"/>
                </a:lnTo>
                <a:lnTo>
                  <a:pt x="283" y="45660"/>
                </a:lnTo>
                <a:lnTo>
                  <a:pt x="189" y="45660"/>
                </a:lnTo>
                <a:lnTo>
                  <a:pt x="0" y="45565"/>
                </a:lnTo>
                <a:lnTo>
                  <a:pt x="0" y="45565"/>
                </a:lnTo>
                <a:lnTo>
                  <a:pt x="1038" y="47924"/>
                </a:lnTo>
                <a:lnTo>
                  <a:pt x="2264" y="50282"/>
                </a:lnTo>
                <a:lnTo>
                  <a:pt x="2075" y="49905"/>
                </a:lnTo>
                <a:lnTo>
                  <a:pt x="2170" y="49528"/>
                </a:lnTo>
                <a:lnTo>
                  <a:pt x="2736" y="50188"/>
                </a:lnTo>
                <a:lnTo>
                  <a:pt x="3208" y="50660"/>
                </a:lnTo>
                <a:lnTo>
                  <a:pt x="3396" y="50943"/>
                </a:lnTo>
                <a:lnTo>
                  <a:pt x="3396" y="51037"/>
                </a:lnTo>
                <a:lnTo>
                  <a:pt x="3302" y="50943"/>
                </a:lnTo>
                <a:lnTo>
                  <a:pt x="3302" y="50943"/>
                </a:lnTo>
                <a:lnTo>
                  <a:pt x="3585" y="51320"/>
                </a:lnTo>
                <a:lnTo>
                  <a:pt x="4623" y="53207"/>
                </a:lnTo>
                <a:lnTo>
                  <a:pt x="5755" y="55094"/>
                </a:lnTo>
                <a:lnTo>
                  <a:pt x="7075" y="56886"/>
                </a:lnTo>
                <a:lnTo>
                  <a:pt x="8585" y="58490"/>
                </a:lnTo>
                <a:lnTo>
                  <a:pt x="10189" y="59999"/>
                </a:lnTo>
                <a:lnTo>
                  <a:pt x="11792" y="61414"/>
                </a:lnTo>
                <a:lnTo>
                  <a:pt x="13585" y="62735"/>
                </a:lnTo>
                <a:lnTo>
                  <a:pt x="15471" y="63867"/>
                </a:lnTo>
                <a:lnTo>
                  <a:pt x="17641" y="64905"/>
                </a:lnTo>
                <a:lnTo>
                  <a:pt x="20000" y="65942"/>
                </a:lnTo>
                <a:lnTo>
                  <a:pt x="22358" y="66697"/>
                </a:lnTo>
                <a:lnTo>
                  <a:pt x="24811" y="67263"/>
                </a:lnTo>
                <a:lnTo>
                  <a:pt x="27264" y="67735"/>
                </a:lnTo>
                <a:lnTo>
                  <a:pt x="29811" y="68018"/>
                </a:lnTo>
                <a:lnTo>
                  <a:pt x="32264" y="68206"/>
                </a:lnTo>
                <a:lnTo>
                  <a:pt x="34811" y="68112"/>
                </a:lnTo>
                <a:lnTo>
                  <a:pt x="36981" y="67829"/>
                </a:lnTo>
                <a:lnTo>
                  <a:pt x="40471" y="67263"/>
                </a:lnTo>
                <a:lnTo>
                  <a:pt x="44056" y="66508"/>
                </a:lnTo>
                <a:lnTo>
                  <a:pt x="45565" y="66131"/>
                </a:lnTo>
                <a:lnTo>
                  <a:pt x="46509" y="65848"/>
                </a:lnTo>
                <a:lnTo>
                  <a:pt x="46509" y="65942"/>
                </a:lnTo>
                <a:lnTo>
                  <a:pt x="48018" y="65376"/>
                </a:lnTo>
                <a:lnTo>
                  <a:pt x="49527" y="64622"/>
                </a:lnTo>
                <a:lnTo>
                  <a:pt x="48867" y="64810"/>
                </a:lnTo>
                <a:lnTo>
                  <a:pt x="50754" y="63773"/>
                </a:lnTo>
                <a:lnTo>
                  <a:pt x="52546" y="62641"/>
                </a:lnTo>
                <a:lnTo>
                  <a:pt x="54244" y="61320"/>
                </a:lnTo>
                <a:lnTo>
                  <a:pt x="56037" y="59810"/>
                </a:lnTo>
                <a:lnTo>
                  <a:pt x="55282" y="60659"/>
                </a:lnTo>
                <a:lnTo>
                  <a:pt x="57263" y="59056"/>
                </a:lnTo>
                <a:lnTo>
                  <a:pt x="58112" y="58395"/>
                </a:lnTo>
                <a:lnTo>
                  <a:pt x="58207" y="58301"/>
                </a:lnTo>
                <a:lnTo>
                  <a:pt x="58112" y="58301"/>
                </a:lnTo>
                <a:lnTo>
                  <a:pt x="58584" y="57924"/>
                </a:lnTo>
                <a:lnTo>
                  <a:pt x="59056" y="57546"/>
                </a:lnTo>
                <a:lnTo>
                  <a:pt x="59999" y="56414"/>
                </a:lnTo>
                <a:lnTo>
                  <a:pt x="61414" y="55188"/>
                </a:lnTo>
                <a:lnTo>
                  <a:pt x="61414" y="55188"/>
                </a:lnTo>
                <a:lnTo>
                  <a:pt x="61131" y="55282"/>
                </a:lnTo>
                <a:lnTo>
                  <a:pt x="61508" y="54811"/>
                </a:lnTo>
                <a:lnTo>
                  <a:pt x="62735" y="53867"/>
                </a:lnTo>
                <a:lnTo>
                  <a:pt x="63867" y="52735"/>
                </a:lnTo>
                <a:lnTo>
                  <a:pt x="66131" y="50471"/>
                </a:lnTo>
                <a:lnTo>
                  <a:pt x="66131" y="50565"/>
                </a:lnTo>
                <a:lnTo>
                  <a:pt x="66320" y="50660"/>
                </a:lnTo>
                <a:lnTo>
                  <a:pt x="66414" y="50660"/>
                </a:lnTo>
                <a:lnTo>
                  <a:pt x="66603" y="50565"/>
                </a:lnTo>
                <a:lnTo>
                  <a:pt x="66603" y="50754"/>
                </a:lnTo>
                <a:lnTo>
                  <a:pt x="66508" y="50943"/>
                </a:lnTo>
                <a:lnTo>
                  <a:pt x="65848" y="51603"/>
                </a:lnTo>
                <a:lnTo>
                  <a:pt x="64999" y="52546"/>
                </a:lnTo>
                <a:lnTo>
                  <a:pt x="65376" y="52358"/>
                </a:lnTo>
                <a:lnTo>
                  <a:pt x="65848" y="52075"/>
                </a:lnTo>
                <a:lnTo>
                  <a:pt x="66697" y="51320"/>
                </a:lnTo>
                <a:lnTo>
                  <a:pt x="67546" y="50282"/>
                </a:lnTo>
                <a:lnTo>
                  <a:pt x="68301" y="49056"/>
                </a:lnTo>
                <a:lnTo>
                  <a:pt x="69055" y="47830"/>
                </a:lnTo>
                <a:lnTo>
                  <a:pt x="69716" y="46603"/>
                </a:lnTo>
                <a:lnTo>
                  <a:pt x="70565" y="44811"/>
                </a:lnTo>
                <a:lnTo>
                  <a:pt x="70282" y="45094"/>
                </a:lnTo>
                <a:lnTo>
                  <a:pt x="70942" y="43490"/>
                </a:lnTo>
                <a:lnTo>
                  <a:pt x="71037" y="43396"/>
                </a:lnTo>
                <a:lnTo>
                  <a:pt x="71697" y="41320"/>
                </a:lnTo>
                <a:lnTo>
                  <a:pt x="72263" y="39245"/>
                </a:lnTo>
                <a:lnTo>
                  <a:pt x="72640" y="37358"/>
                </a:lnTo>
                <a:lnTo>
                  <a:pt x="72923" y="35849"/>
                </a:lnTo>
                <a:lnTo>
                  <a:pt x="72829" y="36226"/>
                </a:lnTo>
                <a:lnTo>
                  <a:pt x="72735" y="36698"/>
                </a:lnTo>
                <a:lnTo>
                  <a:pt x="72452" y="36981"/>
                </a:lnTo>
                <a:lnTo>
                  <a:pt x="72169" y="37358"/>
                </a:lnTo>
                <a:lnTo>
                  <a:pt x="72263" y="36981"/>
                </a:lnTo>
                <a:lnTo>
                  <a:pt x="72452" y="36415"/>
                </a:lnTo>
                <a:lnTo>
                  <a:pt x="72452" y="35849"/>
                </a:lnTo>
                <a:lnTo>
                  <a:pt x="72357" y="35660"/>
                </a:lnTo>
                <a:lnTo>
                  <a:pt x="72263" y="35471"/>
                </a:lnTo>
                <a:lnTo>
                  <a:pt x="72640" y="33868"/>
                </a:lnTo>
                <a:lnTo>
                  <a:pt x="72735" y="33113"/>
                </a:lnTo>
                <a:lnTo>
                  <a:pt x="72735" y="32358"/>
                </a:lnTo>
                <a:lnTo>
                  <a:pt x="72923" y="33207"/>
                </a:lnTo>
                <a:lnTo>
                  <a:pt x="73018" y="34151"/>
                </a:lnTo>
                <a:lnTo>
                  <a:pt x="72923" y="32358"/>
                </a:lnTo>
                <a:lnTo>
                  <a:pt x="72923" y="31792"/>
                </a:lnTo>
                <a:lnTo>
                  <a:pt x="73112" y="30754"/>
                </a:lnTo>
                <a:lnTo>
                  <a:pt x="72829" y="31604"/>
                </a:lnTo>
                <a:lnTo>
                  <a:pt x="72735" y="30283"/>
                </a:lnTo>
                <a:lnTo>
                  <a:pt x="72546" y="28868"/>
                </a:lnTo>
                <a:lnTo>
                  <a:pt x="72357" y="27641"/>
                </a:lnTo>
                <a:lnTo>
                  <a:pt x="71980" y="26038"/>
                </a:lnTo>
                <a:lnTo>
                  <a:pt x="71414" y="24151"/>
                </a:lnTo>
                <a:lnTo>
                  <a:pt x="70754" y="22170"/>
                </a:lnTo>
                <a:lnTo>
                  <a:pt x="69905" y="20000"/>
                </a:lnTo>
                <a:lnTo>
                  <a:pt x="68867" y="18019"/>
                </a:lnTo>
                <a:lnTo>
                  <a:pt x="68301" y="16981"/>
                </a:lnTo>
                <a:lnTo>
                  <a:pt x="67735" y="16132"/>
                </a:lnTo>
                <a:lnTo>
                  <a:pt x="67074" y="15283"/>
                </a:lnTo>
                <a:lnTo>
                  <a:pt x="66414" y="14434"/>
                </a:lnTo>
                <a:lnTo>
                  <a:pt x="66508" y="14623"/>
                </a:lnTo>
                <a:lnTo>
                  <a:pt x="66414" y="14906"/>
                </a:lnTo>
                <a:lnTo>
                  <a:pt x="65754" y="14057"/>
                </a:lnTo>
                <a:lnTo>
                  <a:pt x="65093" y="13113"/>
                </a:lnTo>
                <a:lnTo>
                  <a:pt x="64537" y="12278"/>
                </a:lnTo>
                <a:lnTo>
                  <a:pt x="62924" y="10755"/>
                </a:lnTo>
                <a:lnTo>
                  <a:pt x="63018" y="10755"/>
                </a:lnTo>
                <a:lnTo>
                  <a:pt x="63018" y="10661"/>
                </a:lnTo>
                <a:lnTo>
                  <a:pt x="62924" y="10472"/>
                </a:lnTo>
                <a:lnTo>
                  <a:pt x="62263" y="9717"/>
                </a:lnTo>
                <a:lnTo>
                  <a:pt x="60376" y="7830"/>
                </a:lnTo>
                <a:lnTo>
                  <a:pt x="60754" y="8396"/>
                </a:lnTo>
                <a:lnTo>
                  <a:pt x="61131" y="8774"/>
                </a:lnTo>
                <a:lnTo>
                  <a:pt x="60376" y="8396"/>
                </a:lnTo>
                <a:lnTo>
                  <a:pt x="59716" y="7925"/>
                </a:lnTo>
                <a:lnTo>
                  <a:pt x="59087" y="7476"/>
                </a:lnTo>
                <a:lnTo>
                  <a:pt x="59810" y="8302"/>
                </a:lnTo>
                <a:lnTo>
                  <a:pt x="58678" y="7642"/>
                </a:lnTo>
                <a:lnTo>
                  <a:pt x="57641" y="6981"/>
                </a:lnTo>
                <a:lnTo>
                  <a:pt x="55471" y="5472"/>
                </a:lnTo>
                <a:lnTo>
                  <a:pt x="53301" y="4057"/>
                </a:lnTo>
                <a:lnTo>
                  <a:pt x="52169" y="3397"/>
                </a:lnTo>
                <a:lnTo>
                  <a:pt x="51037" y="2831"/>
                </a:lnTo>
                <a:lnTo>
                  <a:pt x="52075" y="2831"/>
                </a:lnTo>
                <a:lnTo>
                  <a:pt x="50660" y="1982"/>
                </a:lnTo>
                <a:lnTo>
                  <a:pt x="49811" y="1604"/>
                </a:lnTo>
                <a:lnTo>
                  <a:pt x="48867" y="1227"/>
                </a:lnTo>
                <a:lnTo>
                  <a:pt x="48018" y="849"/>
                </a:lnTo>
                <a:lnTo>
                  <a:pt x="47075" y="661"/>
                </a:lnTo>
                <a:lnTo>
                  <a:pt x="46226" y="566"/>
                </a:lnTo>
                <a:lnTo>
                  <a:pt x="45471" y="661"/>
                </a:lnTo>
                <a:lnTo>
                  <a:pt x="46226" y="849"/>
                </a:lnTo>
                <a:lnTo>
                  <a:pt x="46866" y="1215"/>
                </a:lnTo>
                <a:lnTo>
                  <a:pt x="46980" y="1227"/>
                </a:lnTo>
                <a:lnTo>
                  <a:pt x="47452" y="1416"/>
                </a:lnTo>
                <a:lnTo>
                  <a:pt x="47924" y="1510"/>
                </a:lnTo>
                <a:lnTo>
                  <a:pt x="47358" y="1321"/>
                </a:lnTo>
                <a:lnTo>
                  <a:pt x="46886" y="944"/>
                </a:lnTo>
                <a:lnTo>
                  <a:pt x="47829" y="1227"/>
                </a:lnTo>
                <a:lnTo>
                  <a:pt x="48773" y="1604"/>
                </a:lnTo>
                <a:lnTo>
                  <a:pt x="49622" y="2076"/>
                </a:lnTo>
                <a:lnTo>
                  <a:pt x="50377" y="2642"/>
                </a:lnTo>
                <a:lnTo>
                  <a:pt x="50377" y="2642"/>
                </a:lnTo>
                <a:lnTo>
                  <a:pt x="49622" y="2265"/>
                </a:lnTo>
                <a:lnTo>
                  <a:pt x="48584" y="1887"/>
                </a:lnTo>
                <a:lnTo>
                  <a:pt x="47358" y="1510"/>
                </a:lnTo>
                <a:lnTo>
                  <a:pt x="46037" y="1132"/>
                </a:lnTo>
                <a:lnTo>
                  <a:pt x="46809" y="1210"/>
                </a:lnTo>
                <a:lnTo>
                  <a:pt x="44339" y="661"/>
                </a:lnTo>
                <a:lnTo>
                  <a:pt x="44716" y="755"/>
                </a:lnTo>
                <a:lnTo>
                  <a:pt x="43113" y="472"/>
                </a:lnTo>
                <a:lnTo>
                  <a:pt x="41603" y="283"/>
                </a:lnTo>
                <a:lnTo>
                  <a:pt x="40282" y="95"/>
                </a:lnTo>
                <a:lnTo>
                  <a:pt x="39150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94307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body" idx="1"/>
          </p:nvPr>
        </p:nvSpPr>
        <p:spPr>
          <a:xfrm>
            <a:off x="827584" y="1399800"/>
            <a:ext cx="7920880" cy="3476206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r>
              <a:rPr lang="pl-PL" sz="1800" i="1" dirty="0"/>
              <a:t>Po dolasku nastavnika učenici ustaju i pozdravljaju ga s </a:t>
            </a:r>
            <a:r>
              <a:rPr lang="pl-PL" sz="1800" i="1" dirty="0" smtClean="0"/>
              <a:t>osmehom.</a:t>
            </a:r>
          </a:p>
          <a:p>
            <a:r>
              <a:rPr lang="pl-PL" sz="1800" i="1" dirty="0" smtClean="0"/>
              <a:t> Nastavnik </a:t>
            </a:r>
            <a:r>
              <a:rPr lang="sr-Latn-RS" sz="1800" i="1" dirty="0" smtClean="0"/>
              <a:t>ih </a:t>
            </a:r>
            <a:r>
              <a:rPr lang="sr-Latn-RS" sz="1800" i="1" dirty="0"/>
              <a:t>pita kako se </a:t>
            </a:r>
            <a:r>
              <a:rPr lang="sr-Latn-RS" sz="1800" i="1" dirty="0" smtClean="0"/>
              <a:t>osećaju</a:t>
            </a:r>
            <a:r>
              <a:rPr lang="sr-Latn-RS" sz="1800" i="1" dirty="0"/>
              <a:t>, učenici odgovaraju. </a:t>
            </a:r>
            <a:endParaRPr lang="sr-Latn-RS" sz="1800" i="1" dirty="0" smtClean="0"/>
          </a:p>
          <a:p>
            <a:r>
              <a:rPr lang="sr-Latn-RS" sz="1800" i="1" dirty="0" smtClean="0"/>
              <a:t>Čas </a:t>
            </a:r>
            <a:r>
              <a:rPr lang="sr-Latn-RS" sz="1800" i="1" dirty="0"/>
              <a:t>započinje neformalnim uvodom.</a:t>
            </a:r>
          </a:p>
          <a:p>
            <a:r>
              <a:rPr lang="sr-Latn-RS" sz="1800" i="1" dirty="0"/>
              <a:t>Nastavnik zajedno s učenicima dogovara pravila rada i ponašanja. </a:t>
            </a:r>
            <a:endParaRPr lang="sr-Latn-RS" sz="1800" i="1" dirty="0" smtClean="0"/>
          </a:p>
          <a:p>
            <a:r>
              <a:rPr lang="sr-Latn-RS" sz="1800" i="1" dirty="0" smtClean="0"/>
              <a:t>Nastavnik ima </a:t>
            </a:r>
            <a:r>
              <a:rPr lang="sr-Latn-RS" sz="1800" i="1" dirty="0"/>
              <a:t>kontrolu, ali s učenicima često razgovara i objašnjava im </a:t>
            </a:r>
            <a:r>
              <a:rPr lang="sr-Latn-RS" sz="1800" i="1" dirty="0" smtClean="0"/>
              <a:t>razloge </a:t>
            </a:r>
            <a:r>
              <a:rPr lang="pl-PL" sz="1800" i="1" dirty="0" smtClean="0"/>
              <a:t>nekih </a:t>
            </a:r>
            <a:r>
              <a:rPr lang="pl-PL" sz="1800" i="1" dirty="0"/>
              <a:t>odluka. Često ih pita za mišljenje. </a:t>
            </a:r>
            <a:endParaRPr lang="pl-PL" sz="1800" i="1" dirty="0" smtClean="0"/>
          </a:p>
          <a:p>
            <a:r>
              <a:rPr lang="pl-PL" sz="1800" i="1" dirty="0" smtClean="0"/>
              <a:t>Čas </a:t>
            </a:r>
            <a:r>
              <a:rPr lang="pl-PL" sz="1800" i="1" dirty="0"/>
              <a:t>je u obliku interakcije nastavnika </a:t>
            </a:r>
            <a:r>
              <a:rPr lang="pl-PL" sz="1800" i="1" dirty="0" smtClean="0"/>
              <a:t>i učenika koji </a:t>
            </a:r>
            <a:r>
              <a:rPr lang="pl-PL" sz="1800" i="1" dirty="0"/>
              <a:t>se </a:t>
            </a:r>
            <a:r>
              <a:rPr lang="pl-PL" sz="1800" i="1" dirty="0" smtClean="0"/>
              <a:t>podstiču </a:t>
            </a:r>
            <a:r>
              <a:rPr lang="pl-PL" sz="1800" i="1" dirty="0"/>
              <a:t>na samostalnost i </a:t>
            </a:r>
            <a:r>
              <a:rPr lang="pl-PL" sz="1800" i="1" dirty="0" smtClean="0"/>
              <a:t>razmišljanje.</a:t>
            </a:r>
            <a:endParaRPr lang="en" sz="1800" dirty="0"/>
          </a:p>
        </p:txBody>
      </p:sp>
    </p:spTree>
    <p:extLst>
      <p:ext uri="{BB962C8B-B14F-4D97-AF65-F5344CB8AC3E}">
        <p14:creationId xmlns:p14="http://schemas.microsoft.com/office/powerpoint/2010/main" val="3188205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 txBox="1">
            <a:spLocks noGrp="1"/>
          </p:cNvSpPr>
          <p:nvPr>
            <p:ph type="title"/>
          </p:nvPr>
        </p:nvSpPr>
        <p:spPr>
          <a:xfrm>
            <a:off x="-6025" y="967974"/>
            <a:ext cx="9156000" cy="1027711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r>
              <a:rPr lang="sr-Latn-RS" dirty="0" smtClean="0"/>
              <a:t>Obrasci </a:t>
            </a:r>
            <a:r>
              <a:rPr lang="sr-Latn-RS" dirty="0"/>
              <a:t>ponašanja nastavnika koji podižu </a:t>
            </a:r>
            <a:r>
              <a:rPr lang="sr-Latn-RS" dirty="0" smtClean="0"/>
              <a:t>kvalitet</a:t>
            </a:r>
            <a:br>
              <a:rPr lang="sr-Latn-RS" dirty="0" smtClean="0"/>
            </a:br>
            <a:r>
              <a:rPr lang="sr-Latn-RS" dirty="0" smtClean="0"/>
              <a:t> </a:t>
            </a:r>
            <a:r>
              <a:rPr lang="sr-Latn-RS" dirty="0"/>
              <a:t>odnosa </a:t>
            </a:r>
            <a:r>
              <a:rPr lang="sr-Latn-RS" dirty="0" smtClean="0"/>
              <a:t>nastavnik-učenik</a:t>
            </a:r>
            <a:endParaRPr lang="sr-Latn-RS" dirty="0"/>
          </a:p>
        </p:txBody>
      </p:sp>
      <p:sp>
        <p:nvSpPr>
          <p:cNvPr id="84" name="Shape 84"/>
          <p:cNvSpPr txBox="1">
            <a:spLocks noGrp="1"/>
          </p:cNvSpPr>
          <p:nvPr>
            <p:ph type="body" idx="1"/>
          </p:nvPr>
        </p:nvSpPr>
        <p:spPr>
          <a:xfrm>
            <a:off x="457200" y="1923678"/>
            <a:ext cx="8229600" cy="2142921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r>
              <a:rPr lang="sr-Latn-RS" dirty="0"/>
              <a:t>p</a:t>
            </a:r>
            <a:r>
              <a:rPr lang="sr-Latn-RS" dirty="0" smtClean="0"/>
              <a:t>oštovanje </a:t>
            </a:r>
            <a:r>
              <a:rPr lang="pl-PL" dirty="0" smtClean="0"/>
              <a:t>dogovorenih pravila </a:t>
            </a:r>
          </a:p>
          <a:p>
            <a:r>
              <a:rPr lang="pl-PL" dirty="0" smtClean="0"/>
              <a:t>pozitivan </a:t>
            </a:r>
            <a:r>
              <a:rPr lang="pl-PL" dirty="0"/>
              <a:t>u odnosu s </a:t>
            </a:r>
            <a:r>
              <a:rPr lang="pl-PL" dirty="0" smtClean="0"/>
              <a:t>učenicima</a:t>
            </a:r>
          </a:p>
          <a:p>
            <a:r>
              <a:rPr lang="pl-PL" dirty="0" smtClean="0"/>
              <a:t>emocionalno </a:t>
            </a:r>
            <a:r>
              <a:rPr lang="pl-PL" dirty="0"/>
              <a:t>je stabilan </a:t>
            </a:r>
          </a:p>
          <a:p>
            <a:r>
              <a:rPr lang="sr-Latn-RS" dirty="0"/>
              <a:t>zna kvalitetno </a:t>
            </a:r>
            <a:r>
              <a:rPr lang="sr-Latn-RS" dirty="0" smtClean="0"/>
              <a:t>da komunicira</a:t>
            </a:r>
          </a:p>
          <a:p>
            <a:r>
              <a:rPr lang="sr-Latn-RS" u="sng" dirty="0"/>
              <a:t>d</a:t>
            </a:r>
            <a:r>
              <a:rPr lang="sr-Latn-RS" u="sng" dirty="0" smtClean="0"/>
              <a:t>ominantne </a:t>
            </a:r>
            <a:r>
              <a:rPr lang="sr-Latn-RS" u="sng" dirty="0"/>
              <a:t>crte </a:t>
            </a:r>
            <a:r>
              <a:rPr lang="sr-Latn-RS" u="sng" dirty="0" smtClean="0"/>
              <a:t>ličnosti</a:t>
            </a:r>
            <a:r>
              <a:rPr lang="sr-Latn-RS" dirty="0" smtClean="0"/>
              <a:t>: otvorenost</a:t>
            </a:r>
            <a:r>
              <a:rPr lang="sr-Latn-RS" dirty="0"/>
              <a:t>, srdačnost, iskrenost, emocionalna </a:t>
            </a:r>
            <a:r>
              <a:rPr lang="sr-Latn-RS" dirty="0" smtClean="0"/>
              <a:t>stabilnost,pozitivnost</a:t>
            </a:r>
          </a:p>
          <a:p>
            <a:pPr lvl="0" rt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85" name="Shape 85"/>
          <p:cNvSpPr/>
          <p:nvPr/>
        </p:nvSpPr>
        <p:spPr>
          <a:xfrm>
            <a:off x="4141750" y="281249"/>
            <a:ext cx="788694" cy="805192"/>
          </a:xfrm>
          <a:custGeom>
            <a:avLst/>
            <a:gdLst/>
            <a:ahLst/>
            <a:cxnLst/>
            <a:rect l="0" t="0" r="0" b="0"/>
            <a:pathLst>
              <a:path w="67641" h="69056" extrusionOk="0">
                <a:moveTo>
                  <a:pt x="49622" y="2736"/>
                </a:moveTo>
                <a:lnTo>
                  <a:pt x="49622" y="2736"/>
                </a:lnTo>
                <a:lnTo>
                  <a:pt x="49622" y="2736"/>
                </a:lnTo>
                <a:close/>
                <a:moveTo>
                  <a:pt x="59622" y="55565"/>
                </a:moveTo>
                <a:lnTo>
                  <a:pt x="59622" y="55565"/>
                </a:lnTo>
                <a:lnTo>
                  <a:pt x="59622" y="55565"/>
                </a:lnTo>
                <a:close/>
                <a:moveTo>
                  <a:pt x="35471" y="0"/>
                </a:moveTo>
                <a:lnTo>
                  <a:pt x="34433" y="95"/>
                </a:lnTo>
                <a:lnTo>
                  <a:pt x="33584" y="189"/>
                </a:lnTo>
                <a:lnTo>
                  <a:pt x="32735" y="378"/>
                </a:lnTo>
                <a:lnTo>
                  <a:pt x="32169" y="566"/>
                </a:lnTo>
                <a:lnTo>
                  <a:pt x="31509" y="472"/>
                </a:lnTo>
                <a:lnTo>
                  <a:pt x="30754" y="472"/>
                </a:lnTo>
                <a:lnTo>
                  <a:pt x="29339" y="566"/>
                </a:lnTo>
                <a:lnTo>
                  <a:pt x="27830" y="849"/>
                </a:lnTo>
                <a:lnTo>
                  <a:pt x="26320" y="1321"/>
                </a:lnTo>
                <a:lnTo>
                  <a:pt x="24811" y="1981"/>
                </a:lnTo>
                <a:lnTo>
                  <a:pt x="23207" y="2736"/>
                </a:lnTo>
                <a:lnTo>
                  <a:pt x="21698" y="3585"/>
                </a:lnTo>
                <a:lnTo>
                  <a:pt x="20188" y="4623"/>
                </a:lnTo>
                <a:lnTo>
                  <a:pt x="18679" y="5661"/>
                </a:lnTo>
                <a:lnTo>
                  <a:pt x="17170" y="6793"/>
                </a:lnTo>
                <a:lnTo>
                  <a:pt x="15754" y="8019"/>
                </a:lnTo>
                <a:lnTo>
                  <a:pt x="14434" y="9151"/>
                </a:lnTo>
                <a:lnTo>
                  <a:pt x="11981" y="11510"/>
                </a:lnTo>
                <a:lnTo>
                  <a:pt x="10000" y="13774"/>
                </a:lnTo>
                <a:lnTo>
                  <a:pt x="7736" y="16981"/>
                </a:lnTo>
                <a:lnTo>
                  <a:pt x="8019" y="16321"/>
                </a:lnTo>
                <a:lnTo>
                  <a:pt x="8302" y="15660"/>
                </a:lnTo>
                <a:lnTo>
                  <a:pt x="7736" y="16604"/>
                </a:lnTo>
                <a:lnTo>
                  <a:pt x="7075" y="17642"/>
                </a:lnTo>
                <a:lnTo>
                  <a:pt x="7170" y="17830"/>
                </a:lnTo>
                <a:lnTo>
                  <a:pt x="6509" y="18868"/>
                </a:lnTo>
                <a:lnTo>
                  <a:pt x="7075" y="17359"/>
                </a:lnTo>
                <a:lnTo>
                  <a:pt x="6132" y="19057"/>
                </a:lnTo>
                <a:lnTo>
                  <a:pt x="5189" y="20849"/>
                </a:lnTo>
                <a:lnTo>
                  <a:pt x="4434" y="22736"/>
                </a:lnTo>
                <a:lnTo>
                  <a:pt x="3679" y="24622"/>
                </a:lnTo>
                <a:lnTo>
                  <a:pt x="2453" y="28490"/>
                </a:lnTo>
                <a:lnTo>
                  <a:pt x="1321" y="32169"/>
                </a:lnTo>
                <a:lnTo>
                  <a:pt x="1509" y="32264"/>
                </a:lnTo>
                <a:lnTo>
                  <a:pt x="1604" y="32453"/>
                </a:lnTo>
                <a:lnTo>
                  <a:pt x="1604" y="32641"/>
                </a:lnTo>
                <a:lnTo>
                  <a:pt x="1509" y="32924"/>
                </a:lnTo>
                <a:lnTo>
                  <a:pt x="1226" y="33396"/>
                </a:lnTo>
                <a:lnTo>
                  <a:pt x="1038" y="33585"/>
                </a:lnTo>
                <a:lnTo>
                  <a:pt x="1038" y="33773"/>
                </a:lnTo>
                <a:lnTo>
                  <a:pt x="1038" y="35000"/>
                </a:lnTo>
                <a:lnTo>
                  <a:pt x="849" y="36132"/>
                </a:lnTo>
                <a:lnTo>
                  <a:pt x="660" y="37358"/>
                </a:lnTo>
                <a:lnTo>
                  <a:pt x="472" y="38867"/>
                </a:lnTo>
                <a:lnTo>
                  <a:pt x="283" y="38301"/>
                </a:lnTo>
                <a:lnTo>
                  <a:pt x="94" y="39811"/>
                </a:lnTo>
                <a:lnTo>
                  <a:pt x="0" y="41509"/>
                </a:lnTo>
                <a:lnTo>
                  <a:pt x="94" y="43301"/>
                </a:lnTo>
                <a:lnTo>
                  <a:pt x="283" y="44056"/>
                </a:lnTo>
                <a:lnTo>
                  <a:pt x="472" y="44622"/>
                </a:lnTo>
                <a:lnTo>
                  <a:pt x="566" y="45660"/>
                </a:lnTo>
                <a:lnTo>
                  <a:pt x="755" y="46792"/>
                </a:lnTo>
                <a:lnTo>
                  <a:pt x="1226" y="48962"/>
                </a:lnTo>
                <a:lnTo>
                  <a:pt x="1981" y="51037"/>
                </a:lnTo>
                <a:lnTo>
                  <a:pt x="2924" y="53112"/>
                </a:lnTo>
                <a:lnTo>
                  <a:pt x="4057" y="55094"/>
                </a:lnTo>
                <a:lnTo>
                  <a:pt x="5283" y="56980"/>
                </a:lnTo>
                <a:lnTo>
                  <a:pt x="6698" y="58678"/>
                </a:lnTo>
                <a:lnTo>
                  <a:pt x="8113" y="60282"/>
                </a:lnTo>
                <a:lnTo>
                  <a:pt x="9056" y="61131"/>
                </a:lnTo>
                <a:lnTo>
                  <a:pt x="10000" y="61980"/>
                </a:lnTo>
                <a:lnTo>
                  <a:pt x="11038" y="62829"/>
                </a:lnTo>
                <a:lnTo>
                  <a:pt x="12075" y="63584"/>
                </a:lnTo>
                <a:lnTo>
                  <a:pt x="14339" y="64905"/>
                </a:lnTo>
                <a:lnTo>
                  <a:pt x="16604" y="66131"/>
                </a:lnTo>
                <a:lnTo>
                  <a:pt x="19056" y="67169"/>
                </a:lnTo>
                <a:lnTo>
                  <a:pt x="21509" y="67923"/>
                </a:lnTo>
                <a:lnTo>
                  <a:pt x="24056" y="68584"/>
                </a:lnTo>
                <a:lnTo>
                  <a:pt x="26603" y="69055"/>
                </a:lnTo>
                <a:lnTo>
                  <a:pt x="27830" y="69055"/>
                </a:lnTo>
                <a:lnTo>
                  <a:pt x="30188" y="68867"/>
                </a:lnTo>
                <a:lnTo>
                  <a:pt x="33113" y="68678"/>
                </a:lnTo>
                <a:lnTo>
                  <a:pt x="36509" y="68301"/>
                </a:lnTo>
                <a:lnTo>
                  <a:pt x="39811" y="67923"/>
                </a:lnTo>
                <a:lnTo>
                  <a:pt x="42735" y="67452"/>
                </a:lnTo>
                <a:lnTo>
                  <a:pt x="44905" y="66980"/>
                </a:lnTo>
                <a:lnTo>
                  <a:pt x="45565" y="66791"/>
                </a:lnTo>
                <a:lnTo>
                  <a:pt x="45943" y="66508"/>
                </a:lnTo>
                <a:lnTo>
                  <a:pt x="47358" y="65942"/>
                </a:lnTo>
                <a:lnTo>
                  <a:pt x="48018" y="65565"/>
                </a:lnTo>
                <a:lnTo>
                  <a:pt x="48678" y="65188"/>
                </a:lnTo>
                <a:lnTo>
                  <a:pt x="47924" y="65471"/>
                </a:lnTo>
                <a:lnTo>
                  <a:pt x="51509" y="62924"/>
                </a:lnTo>
                <a:lnTo>
                  <a:pt x="53301" y="61508"/>
                </a:lnTo>
                <a:lnTo>
                  <a:pt x="55093" y="59905"/>
                </a:lnTo>
                <a:lnTo>
                  <a:pt x="55093" y="59905"/>
                </a:lnTo>
                <a:lnTo>
                  <a:pt x="54810" y="60376"/>
                </a:lnTo>
                <a:lnTo>
                  <a:pt x="54339" y="60754"/>
                </a:lnTo>
                <a:lnTo>
                  <a:pt x="55376" y="59999"/>
                </a:lnTo>
                <a:lnTo>
                  <a:pt x="56320" y="59056"/>
                </a:lnTo>
                <a:lnTo>
                  <a:pt x="57075" y="58395"/>
                </a:lnTo>
                <a:lnTo>
                  <a:pt x="57169" y="58207"/>
                </a:lnTo>
                <a:lnTo>
                  <a:pt x="57075" y="58207"/>
                </a:lnTo>
                <a:lnTo>
                  <a:pt x="57924" y="57546"/>
                </a:lnTo>
                <a:lnTo>
                  <a:pt x="58678" y="56697"/>
                </a:lnTo>
                <a:lnTo>
                  <a:pt x="59339" y="55754"/>
                </a:lnTo>
                <a:lnTo>
                  <a:pt x="59905" y="54905"/>
                </a:lnTo>
                <a:lnTo>
                  <a:pt x="59716" y="54999"/>
                </a:lnTo>
                <a:lnTo>
                  <a:pt x="59622" y="54999"/>
                </a:lnTo>
                <a:lnTo>
                  <a:pt x="59810" y="54622"/>
                </a:lnTo>
                <a:lnTo>
                  <a:pt x="59150" y="55565"/>
                </a:lnTo>
                <a:lnTo>
                  <a:pt x="59527" y="55094"/>
                </a:lnTo>
                <a:lnTo>
                  <a:pt x="59433" y="55377"/>
                </a:lnTo>
                <a:lnTo>
                  <a:pt x="58867" y="56037"/>
                </a:lnTo>
                <a:lnTo>
                  <a:pt x="59056" y="55660"/>
                </a:lnTo>
                <a:lnTo>
                  <a:pt x="59056" y="55660"/>
                </a:lnTo>
                <a:lnTo>
                  <a:pt x="58678" y="56037"/>
                </a:lnTo>
                <a:lnTo>
                  <a:pt x="59810" y="54339"/>
                </a:lnTo>
                <a:lnTo>
                  <a:pt x="60282" y="53490"/>
                </a:lnTo>
                <a:lnTo>
                  <a:pt x="60282" y="53301"/>
                </a:lnTo>
                <a:lnTo>
                  <a:pt x="60188" y="53395"/>
                </a:lnTo>
                <a:lnTo>
                  <a:pt x="60188" y="53395"/>
                </a:lnTo>
                <a:lnTo>
                  <a:pt x="60565" y="52924"/>
                </a:lnTo>
                <a:lnTo>
                  <a:pt x="61037" y="52452"/>
                </a:lnTo>
                <a:lnTo>
                  <a:pt x="61886" y="51509"/>
                </a:lnTo>
                <a:lnTo>
                  <a:pt x="61508" y="52452"/>
                </a:lnTo>
                <a:lnTo>
                  <a:pt x="60848" y="53584"/>
                </a:lnTo>
                <a:lnTo>
                  <a:pt x="59622" y="55565"/>
                </a:lnTo>
                <a:lnTo>
                  <a:pt x="60376" y="54528"/>
                </a:lnTo>
                <a:lnTo>
                  <a:pt x="60942" y="53678"/>
                </a:lnTo>
                <a:lnTo>
                  <a:pt x="61980" y="51792"/>
                </a:lnTo>
                <a:lnTo>
                  <a:pt x="61886" y="51886"/>
                </a:lnTo>
                <a:lnTo>
                  <a:pt x="61886" y="51697"/>
                </a:lnTo>
                <a:lnTo>
                  <a:pt x="62169" y="51037"/>
                </a:lnTo>
                <a:lnTo>
                  <a:pt x="62735" y="49999"/>
                </a:lnTo>
                <a:lnTo>
                  <a:pt x="61508" y="51603"/>
                </a:lnTo>
                <a:lnTo>
                  <a:pt x="61603" y="51037"/>
                </a:lnTo>
                <a:lnTo>
                  <a:pt x="61697" y="50377"/>
                </a:lnTo>
                <a:lnTo>
                  <a:pt x="62169" y="48962"/>
                </a:lnTo>
                <a:lnTo>
                  <a:pt x="62829" y="47358"/>
                </a:lnTo>
                <a:lnTo>
                  <a:pt x="63678" y="45565"/>
                </a:lnTo>
                <a:lnTo>
                  <a:pt x="65376" y="42169"/>
                </a:lnTo>
                <a:lnTo>
                  <a:pt x="66131" y="40660"/>
                </a:lnTo>
                <a:lnTo>
                  <a:pt x="66697" y="39339"/>
                </a:lnTo>
                <a:lnTo>
                  <a:pt x="66603" y="39528"/>
                </a:lnTo>
                <a:lnTo>
                  <a:pt x="66697" y="39056"/>
                </a:lnTo>
                <a:lnTo>
                  <a:pt x="66791" y="38962"/>
                </a:lnTo>
                <a:lnTo>
                  <a:pt x="66791" y="39056"/>
                </a:lnTo>
                <a:lnTo>
                  <a:pt x="66886" y="38584"/>
                </a:lnTo>
                <a:lnTo>
                  <a:pt x="66791" y="38867"/>
                </a:lnTo>
                <a:lnTo>
                  <a:pt x="66980" y="38207"/>
                </a:lnTo>
                <a:lnTo>
                  <a:pt x="67169" y="37264"/>
                </a:lnTo>
                <a:lnTo>
                  <a:pt x="67263" y="36415"/>
                </a:lnTo>
                <a:lnTo>
                  <a:pt x="67357" y="36509"/>
                </a:lnTo>
                <a:lnTo>
                  <a:pt x="67452" y="36509"/>
                </a:lnTo>
                <a:lnTo>
                  <a:pt x="67546" y="35943"/>
                </a:lnTo>
                <a:lnTo>
                  <a:pt x="67546" y="34811"/>
                </a:lnTo>
                <a:lnTo>
                  <a:pt x="67640" y="31037"/>
                </a:lnTo>
                <a:lnTo>
                  <a:pt x="67640" y="28490"/>
                </a:lnTo>
                <a:lnTo>
                  <a:pt x="67546" y="27736"/>
                </a:lnTo>
                <a:lnTo>
                  <a:pt x="67546" y="27547"/>
                </a:lnTo>
                <a:lnTo>
                  <a:pt x="67452" y="27547"/>
                </a:lnTo>
                <a:lnTo>
                  <a:pt x="67074" y="26792"/>
                </a:lnTo>
                <a:lnTo>
                  <a:pt x="66791" y="25660"/>
                </a:lnTo>
                <a:lnTo>
                  <a:pt x="66508" y="24528"/>
                </a:lnTo>
                <a:lnTo>
                  <a:pt x="66414" y="23585"/>
                </a:lnTo>
                <a:lnTo>
                  <a:pt x="66320" y="23679"/>
                </a:lnTo>
                <a:lnTo>
                  <a:pt x="66320" y="23490"/>
                </a:lnTo>
                <a:lnTo>
                  <a:pt x="65942" y="22924"/>
                </a:lnTo>
                <a:lnTo>
                  <a:pt x="65565" y="22358"/>
                </a:lnTo>
                <a:lnTo>
                  <a:pt x="64527" y="21132"/>
                </a:lnTo>
                <a:lnTo>
                  <a:pt x="63584" y="19906"/>
                </a:lnTo>
                <a:lnTo>
                  <a:pt x="63207" y="19340"/>
                </a:lnTo>
                <a:lnTo>
                  <a:pt x="63018" y="18774"/>
                </a:lnTo>
                <a:lnTo>
                  <a:pt x="63112" y="18962"/>
                </a:lnTo>
                <a:lnTo>
                  <a:pt x="63301" y="19057"/>
                </a:lnTo>
                <a:lnTo>
                  <a:pt x="63301" y="19057"/>
                </a:lnTo>
                <a:lnTo>
                  <a:pt x="63207" y="18868"/>
                </a:lnTo>
                <a:lnTo>
                  <a:pt x="62923" y="18491"/>
                </a:lnTo>
                <a:lnTo>
                  <a:pt x="61980" y="17453"/>
                </a:lnTo>
                <a:lnTo>
                  <a:pt x="61037" y="16509"/>
                </a:lnTo>
                <a:lnTo>
                  <a:pt x="61037" y="16698"/>
                </a:lnTo>
                <a:lnTo>
                  <a:pt x="61037" y="16887"/>
                </a:lnTo>
                <a:lnTo>
                  <a:pt x="60093" y="15943"/>
                </a:lnTo>
                <a:lnTo>
                  <a:pt x="60376" y="16321"/>
                </a:lnTo>
                <a:lnTo>
                  <a:pt x="59527" y="15377"/>
                </a:lnTo>
                <a:lnTo>
                  <a:pt x="59056" y="14906"/>
                </a:lnTo>
                <a:lnTo>
                  <a:pt x="59244" y="14906"/>
                </a:lnTo>
                <a:lnTo>
                  <a:pt x="59905" y="15472"/>
                </a:lnTo>
                <a:lnTo>
                  <a:pt x="59905" y="15472"/>
                </a:lnTo>
                <a:lnTo>
                  <a:pt x="57641" y="13396"/>
                </a:lnTo>
                <a:lnTo>
                  <a:pt x="58112" y="13868"/>
                </a:lnTo>
                <a:lnTo>
                  <a:pt x="56886" y="13019"/>
                </a:lnTo>
                <a:lnTo>
                  <a:pt x="55754" y="12453"/>
                </a:lnTo>
                <a:lnTo>
                  <a:pt x="56603" y="13113"/>
                </a:lnTo>
                <a:lnTo>
                  <a:pt x="57452" y="13774"/>
                </a:lnTo>
                <a:lnTo>
                  <a:pt x="58961" y="15283"/>
                </a:lnTo>
                <a:lnTo>
                  <a:pt x="60376" y="16604"/>
                </a:lnTo>
                <a:lnTo>
                  <a:pt x="61225" y="17264"/>
                </a:lnTo>
                <a:lnTo>
                  <a:pt x="62074" y="17925"/>
                </a:lnTo>
                <a:lnTo>
                  <a:pt x="62074" y="17925"/>
                </a:lnTo>
                <a:lnTo>
                  <a:pt x="61414" y="17547"/>
                </a:lnTo>
                <a:lnTo>
                  <a:pt x="60659" y="16981"/>
                </a:lnTo>
                <a:lnTo>
                  <a:pt x="60754" y="17264"/>
                </a:lnTo>
                <a:lnTo>
                  <a:pt x="60942" y="17642"/>
                </a:lnTo>
                <a:lnTo>
                  <a:pt x="61980" y="19151"/>
                </a:lnTo>
                <a:lnTo>
                  <a:pt x="63301" y="20943"/>
                </a:lnTo>
                <a:lnTo>
                  <a:pt x="63207" y="20943"/>
                </a:lnTo>
                <a:lnTo>
                  <a:pt x="63395" y="21038"/>
                </a:lnTo>
                <a:lnTo>
                  <a:pt x="63490" y="21321"/>
                </a:lnTo>
                <a:lnTo>
                  <a:pt x="63678" y="21604"/>
                </a:lnTo>
                <a:lnTo>
                  <a:pt x="63773" y="21698"/>
                </a:lnTo>
                <a:lnTo>
                  <a:pt x="63584" y="21321"/>
                </a:lnTo>
                <a:lnTo>
                  <a:pt x="63584" y="21321"/>
                </a:lnTo>
                <a:lnTo>
                  <a:pt x="64244" y="22170"/>
                </a:lnTo>
                <a:lnTo>
                  <a:pt x="64716" y="22641"/>
                </a:lnTo>
                <a:lnTo>
                  <a:pt x="64905" y="22830"/>
                </a:lnTo>
                <a:lnTo>
                  <a:pt x="64999" y="22830"/>
                </a:lnTo>
                <a:lnTo>
                  <a:pt x="64999" y="22641"/>
                </a:lnTo>
                <a:lnTo>
                  <a:pt x="64905" y="22358"/>
                </a:lnTo>
                <a:lnTo>
                  <a:pt x="65282" y="23207"/>
                </a:lnTo>
                <a:lnTo>
                  <a:pt x="65565" y="24056"/>
                </a:lnTo>
                <a:lnTo>
                  <a:pt x="66225" y="25943"/>
                </a:lnTo>
                <a:lnTo>
                  <a:pt x="66697" y="27830"/>
                </a:lnTo>
                <a:lnTo>
                  <a:pt x="66886" y="28490"/>
                </a:lnTo>
                <a:lnTo>
                  <a:pt x="66980" y="28868"/>
                </a:lnTo>
                <a:lnTo>
                  <a:pt x="66886" y="28962"/>
                </a:lnTo>
                <a:lnTo>
                  <a:pt x="66697" y="28679"/>
                </a:lnTo>
                <a:lnTo>
                  <a:pt x="66697" y="29245"/>
                </a:lnTo>
                <a:lnTo>
                  <a:pt x="66791" y="29905"/>
                </a:lnTo>
                <a:lnTo>
                  <a:pt x="66886" y="29905"/>
                </a:lnTo>
                <a:lnTo>
                  <a:pt x="66886" y="30094"/>
                </a:lnTo>
                <a:lnTo>
                  <a:pt x="66886" y="30566"/>
                </a:lnTo>
                <a:lnTo>
                  <a:pt x="66697" y="30377"/>
                </a:lnTo>
                <a:lnTo>
                  <a:pt x="66603" y="30188"/>
                </a:lnTo>
                <a:lnTo>
                  <a:pt x="66603" y="30094"/>
                </a:lnTo>
                <a:lnTo>
                  <a:pt x="66697" y="29905"/>
                </a:lnTo>
                <a:lnTo>
                  <a:pt x="66508" y="28679"/>
                </a:lnTo>
                <a:lnTo>
                  <a:pt x="66225" y="27358"/>
                </a:lnTo>
                <a:lnTo>
                  <a:pt x="66603" y="30283"/>
                </a:lnTo>
                <a:lnTo>
                  <a:pt x="66697" y="31792"/>
                </a:lnTo>
                <a:lnTo>
                  <a:pt x="66697" y="33302"/>
                </a:lnTo>
                <a:lnTo>
                  <a:pt x="66603" y="34717"/>
                </a:lnTo>
                <a:lnTo>
                  <a:pt x="66414" y="36226"/>
                </a:lnTo>
                <a:lnTo>
                  <a:pt x="66131" y="37547"/>
                </a:lnTo>
                <a:lnTo>
                  <a:pt x="65659" y="38962"/>
                </a:lnTo>
                <a:lnTo>
                  <a:pt x="65848" y="38584"/>
                </a:lnTo>
                <a:lnTo>
                  <a:pt x="65942" y="38584"/>
                </a:lnTo>
                <a:lnTo>
                  <a:pt x="65848" y="39245"/>
                </a:lnTo>
                <a:lnTo>
                  <a:pt x="65565" y="40188"/>
                </a:lnTo>
                <a:lnTo>
                  <a:pt x="65471" y="40471"/>
                </a:lnTo>
                <a:lnTo>
                  <a:pt x="65282" y="40660"/>
                </a:lnTo>
                <a:lnTo>
                  <a:pt x="65282" y="40566"/>
                </a:lnTo>
                <a:lnTo>
                  <a:pt x="65093" y="41132"/>
                </a:lnTo>
                <a:lnTo>
                  <a:pt x="64433" y="43018"/>
                </a:lnTo>
                <a:lnTo>
                  <a:pt x="63678" y="45282"/>
                </a:lnTo>
                <a:lnTo>
                  <a:pt x="62735" y="47264"/>
                </a:lnTo>
                <a:lnTo>
                  <a:pt x="61697" y="49056"/>
                </a:lnTo>
                <a:lnTo>
                  <a:pt x="60659" y="50943"/>
                </a:lnTo>
                <a:lnTo>
                  <a:pt x="59433" y="52735"/>
                </a:lnTo>
                <a:lnTo>
                  <a:pt x="58207" y="54433"/>
                </a:lnTo>
                <a:lnTo>
                  <a:pt x="56886" y="56037"/>
                </a:lnTo>
                <a:lnTo>
                  <a:pt x="55376" y="57641"/>
                </a:lnTo>
                <a:lnTo>
                  <a:pt x="53867" y="59150"/>
                </a:lnTo>
                <a:lnTo>
                  <a:pt x="52169" y="60376"/>
                </a:lnTo>
                <a:lnTo>
                  <a:pt x="48961" y="62452"/>
                </a:lnTo>
                <a:lnTo>
                  <a:pt x="44528" y="65282"/>
                </a:lnTo>
                <a:lnTo>
                  <a:pt x="44622" y="65188"/>
                </a:lnTo>
                <a:lnTo>
                  <a:pt x="44716" y="65093"/>
                </a:lnTo>
                <a:lnTo>
                  <a:pt x="45094" y="64810"/>
                </a:lnTo>
                <a:lnTo>
                  <a:pt x="45660" y="64527"/>
                </a:lnTo>
                <a:lnTo>
                  <a:pt x="43867" y="65376"/>
                </a:lnTo>
                <a:lnTo>
                  <a:pt x="43113" y="65754"/>
                </a:lnTo>
                <a:lnTo>
                  <a:pt x="42924" y="65754"/>
                </a:lnTo>
                <a:lnTo>
                  <a:pt x="43113" y="65659"/>
                </a:lnTo>
                <a:lnTo>
                  <a:pt x="41603" y="66037"/>
                </a:lnTo>
                <a:lnTo>
                  <a:pt x="39999" y="66320"/>
                </a:lnTo>
                <a:lnTo>
                  <a:pt x="38396" y="66508"/>
                </a:lnTo>
                <a:lnTo>
                  <a:pt x="36792" y="66697"/>
                </a:lnTo>
                <a:lnTo>
                  <a:pt x="33584" y="66980"/>
                </a:lnTo>
                <a:lnTo>
                  <a:pt x="32169" y="67169"/>
                </a:lnTo>
                <a:lnTo>
                  <a:pt x="30754" y="67357"/>
                </a:lnTo>
                <a:lnTo>
                  <a:pt x="30094" y="67357"/>
                </a:lnTo>
                <a:lnTo>
                  <a:pt x="29339" y="67263"/>
                </a:lnTo>
                <a:lnTo>
                  <a:pt x="27830" y="66886"/>
                </a:lnTo>
                <a:lnTo>
                  <a:pt x="26415" y="66508"/>
                </a:lnTo>
                <a:lnTo>
                  <a:pt x="25754" y="66414"/>
                </a:lnTo>
                <a:lnTo>
                  <a:pt x="25094" y="66414"/>
                </a:lnTo>
                <a:lnTo>
                  <a:pt x="25566" y="66980"/>
                </a:lnTo>
                <a:lnTo>
                  <a:pt x="25471" y="67074"/>
                </a:lnTo>
                <a:lnTo>
                  <a:pt x="25188" y="66980"/>
                </a:lnTo>
                <a:lnTo>
                  <a:pt x="24339" y="66791"/>
                </a:lnTo>
                <a:lnTo>
                  <a:pt x="23773" y="66508"/>
                </a:lnTo>
                <a:lnTo>
                  <a:pt x="24245" y="66414"/>
                </a:lnTo>
                <a:lnTo>
                  <a:pt x="24717" y="66603"/>
                </a:lnTo>
                <a:lnTo>
                  <a:pt x="24811" y="66414"/>
                </a:lnTo>
                <a:lnTo>
                  <a:pt x="24811" y="66320"/>
                </a:lnTo>
                <a:lnTo>
                  <a:pt x="24717" y="66225"/>
                </a:lnTo>
                <a:lnTo>
                  <a:pt x="24528" y="66131"/>
                </a:lnTo>
                <a:lnTo>
                  <a:pt x="24151" y="66225"/>
                </a:lnTo>
                <a:lnTo>
                  <a:pt x="23679" y="66320"/>
                </a:lnTo>
                <a:lnTo>
                  <a:pt x="23018" y="66414"/>
                </a:lnTo>
                <a:lnTo>
                  <a:pt x="23490" y="66225"/>
                </a:lnTo>
                <a:lnTo>
                  <a:pt x="22075" y="65942"/>
                </a:lnTo>
                <a:lnTo>
                  <a:pt x="20943" y="65659"/>
                </a:lnTo>
                <a:lnTo>
                  <a:pt x="20000" y="65282"/>
                </a:lnTo>
                <a:lnTo>
                  <a:pt x="19056" y="64810"/>
                </a:lnTo>
                <a:lnTo>
                  <a:pt x="19056" y="64810"/>
                </a:lnTo>
                <a:lnTo>
                  <a:pt x="19717" y="64999"/>
                </a:lnTo>
                <a:lnTo>
                  <a:pt x="19151" y="64716"/>
                </a:lnTo>
                <a:lnTo>
                  <a:pt x="18962" y="64810"/>
                </a:lnTo>
                <a:lnTo>
                  <a:pt x="19151" y="64905"/>
                </a:lnTo>
                <a:lnTo>
                  <a:pt x="18490" y="64905"/>
                </a:lnTo>
                <a:lnTo>
                  <a:pt x="17830" y="64716"/>
                </a:lnTo>
                <a:lnTo>
                  <a:pt x="17264" y="64527"/>
                </a:lnTo>
                <a:lnTo>
                  <a:pt x="16698" y="64150"/>
                </a:lnTo>
                <a:lnTo>
                  <a:pt x="16981" y="64056"/>
                </a:lnTo>
                <a:lnTo>
                  <a:pt x="17264" y="64150"/>
                </a:lnTo>
                <a:lnTo>
                  <a:pt x="17264" y="64150"/>
                </a:lnTo>
                <a:lnTo>
                  <a:pt x="15188" y="63207"/>
                </a:lnTo>
                <a:lnTo>
                  <a:pt x="14622" y="62829"/>
                </a:lnTo>
                <a:lnTo>
                  <a:pt x="14717" y="62924"/>
                </a:lnTo>
                <a:lnTo>
                  <a:pt x="13773" y="62546"/>
                </a:lnTo>
                <a:lnTo>
                  <a:pt x="12924" y="62075"/>
                </a:lnTo>
                <a:lnTo>
                  <a:pt x="12358" y="61697"/>
                </a:lnTo>
                <a:lnTo>
                  <a:pt x="12264" y="61508"/>
                </a:lnTo>
                <a:lnTo>
                  <a:pt x="12170" y="61320"/>
                </a:lnTo>
                <a:lnTo>
                  <a:pt x="11698" y="60942"/>
                </a:lnTo>
                <a:lnTo>
                  <a:pt x="11132" y="60471"/>
                </a:lnTo>
                <a:lnTo>
                  <a:pt x="9906" y="59244"/>
                </a:lnTo>
                <a:lnTo>
                  <a:pt x="9906" y="59244"/>
                </a:lnTo>
                <a:lnTo>
                  <a:pt x="10566" y="59527"/>
                </a:lnTo>
                <a:lnTo>
                  <a:pt x="9434" y="58584"/>
                </a:lnTo>
                <a:lnTo>
                  <a:pt x="8207" y="57546"/>
                </a:lnTo>
                <a:lnTo>
                  <a:pt x="7547" y="56886"/>
                </a:lnTo>
                <a:lnTo>
                  <a:pt x="6981" y="56131"/>
                </a:lnTo>
                <a:lnTo>
                  <a:pt x="6226" y="55094"/>
                </a:lnTo>
                <a:lnTo>
                  <a:pt x="6415" y="55377"/>
                </a:lnTo>
                <a:lnTo>
                  <a:pt x="6038" y="54905"/>
                </a:lnTo>
                <a:lnTo>
                  <a:pt x="5472" y="54244"/>
                </a:lnTo>
                <a:lnTo>
                  <a:pt x="5283" y="53961"/>
                </a:lnTo>
                <a:lnTo>
                  <a:pt x="5094" y="53867"/>
                </a:lnTo>
                <a:lnTo>
                  <a:pt x="5377" y="54622"/>
                </a:lnTo>
                <a:lnTo>
                  <a:pt x="5849" y="55282"/>
                </a:lnTo>
                <a:lnTo>
                  <a:pt x="6321" y="55943"/>
                </a:lnTo>
                <a:lnTo>
                  <a:pt x="6698" y="56603"/>
                </a:lnTo>
                <a:lnTo>
                  <a:pt x="6226" y="56226"/>
                </a:lnTo>
                <a:lnTo>
                  <a:pt x="5943" y="55848"/>
                </a:lnTo>
                <a:lnTo>
                  <a:pt x="6038" y="56037"/>
                </a:lnTo>
                <a:lnTo>
                  <a:pt x="5943" y="55943"/>
                </a:lnTo>
                <a:lnTo>
                  <a:pt x="5377" y="55188"/>
                </a:lnTo>
                <a:lnTo>
                  <a:pt x="5000" y="54716"/>
                </a:lnTo>
                <a:lnTo>
                  <a:pt x="4717" y="54150"/>
                </a:lnTo>
                <a:lnTo>
                  <a:pt x="4528" y="53678"/>
                </a:lnTo>
                <a:lnTo>
                  <a:pt x="4528" y="53584"/>
                </a:lnTo>
                <a:lnTo>
                  <a:pt x="4623" y="53395"/>
                </a:lnTo>
                <a:lnTo>
                  <a:pt x="5094" y="54244"/>
                </a:lnTo>
                <a:lnTo>
                  <a:pt x="4717" y="53301"/>
                </a:lnTo>
                <a:lnTo>
                  <a:pt x="4528" y="53018"/>
                </a:lnTo>
                <a:lnTo>
                  <a:pt x="4151" y="52263"/>
                </a:lnTo>
                <a:lnTo>
                  <a:pt x="4151" y="52169"/>
                </a:lnTo>
                <a:lnTo>
                  <a:pt x="3774" y="51509"/>
                </a:lnTo>
                <a:lnTo>
                  <a:pt x="3396" y="50660"/>
                </a:lnTo>
                <a:lnTo>
                  <a:pt x="3585" y="51603"/>
                </a:lnTo>
                <a:lnTo>
                  <a:pt x="3396" y="51226"/>
                </a:lnTo>
                <a:lnTo>
                  <a:pt x="3208" y="50848"/>
                </a:lnTo>
                <a:lnTo>
                  <a:pt x="3208" y="50471"/>
                </a:lnTo>
                <a:lnTo>
                  <a:pt x="3208" y="50094"/>
                </a:lnTo>
                <a:lnTo>
                  <a:pt x="3585" y="50754"/>
                </a:lnTo>
                <a:lnTo>
                  <a:pt x="3868" y="51509"/>
                </a:lnTo>
                <a:lnTo>
                  <a:pt x="3868" y="51509"/>
                </a:lnTo>
                <a:lnTo>
                  <a:pt x="3208" y="49528"/>
                </a:lnTo>
                <a:lnTo>
                  <a:pt x="3208" y="49528"/>
                </a:lnTo>
                <a:lnTo>
                  <a:pt x="3868" y="50754"/>
                </a:lnTo>
                <a:lnTo>
                  <a:pt x="3208" y="48962"/>
                </a:lnTo>
                <a:lnTo>
                  <a:pt x="3585" y="49339"/>
                </a:lnTo>
                <a:lnTo>
                  <a:pt x="3774" y="49433"/>
                </a:lnTo>
                <a:lnTo>
                  <a:pt x="3962" y="49528"/>
                </a:lnTo>
                <a:lnTo>
                  <a:pt x="4057" y="49905"/>
                </a:lnTo>
                <a:lnTo>
                  <a:pt x="3868" y="48962"/>
                </a:lnTo>
                <a:lnTo>
                  <a:pt x="3491" y="47924"/>
                </a:lnTo>
                <a:lnTo>
                  <a:pt x="2641" y="45565"/>
                </a:lnTo>
                <a:lnTo>
                  <a:pt x="2170" y="43867"/>
                </a:lnTo>
                <a:lnTo>
                  <a:pt x="1698" y="41886"/>
                </a:lnTo>
                <a:lnTo>
                  <a:pt x="1698" y="41886"/>
                </a:lnTo>
                <a:lnTo>
                  <a:pt x="1887" y="42075"/>
                </a:lnTo>
                <a:lnTo>
                  <a:pt x="1981" y="41981"/>
                </a:lnTo>
                <a:lnTo>
                  <a:pt x="2075" y="42075"/>
                </a:lnTo>
                <a:lnTo>
                  <a:pt x="2264" y="42169"/>
                </a:lnTo>
                <a:lnTo>
                  <a:pt x="2170" y="40283"/>
                </a:lnTo>
                <a:lnTo>
                  <a:pt x="2075" y="38301"/>
                </a:lnTo>
                <a:lnTo>
                  <a:pt x="2170" y="36415"/>
                </a:lnTo>
                <a:lnTo>
                  <a:pt x="2358" y="35566"/>
                </a:lnTo>
                <a:lnTo>
                  <a:pt x="2453" y="34811"/>
                </a:lnTo>
                <a:lnTo>
                  <a:pt x="2830" y="32830"/>
                </a:lnTo>
                <a:lnTo>
                  <a:pt x="2830" y="33207"/>
                </a:lnTo>
                <a:lnTo>
                  <a:pt x="2924" y="33490"/>
                </a:lnTo>
                <a:lnTo>
                  <a:pt x="2924" y="32453"/>
                </a:lnTo>
                <a:lnTo>
                  <a:pt x="3019" y="31415"/>
                </a:lnTo>
                <a:lnTo>
                  <a:pt x="3396" y="29245"/>
                </a:lnTo>
                <a:lnTo>
                  <a:pt x="3868" y="27075"/>
                </a:lnTo>
                <a:lnTo>
                  <a:pt x="4623" y="25000"/>
                </a:lnTo>
                <a:lnTo>
                  <a:pt x="5566" y="22830"/>
                </a:lnTo>
                <a:lnTo>
                  <a:pt x="6604" y="20849"/>
                </a:lnTo>
                <a:lnTo>
                  <a:pt x="7830" y="18868"/>
                </a:lnTo>
                <a:lnTo>
                  <a:pt x="9151" y="16887"/>
                </a:lnTo>
                <a:lnTo>
                  <a:pt x="10566" y="15094"/>
                </a:lnTo>
                <a:lnTo>
                  <a:pt x="12075" y="13302"/>
                </a:lnTo>
                <a:lnTo>
                  <a:pt x="13773" y="11698"/>
                </a:lnTo>
                <a:lnTo>
                  <a:pt x="15377" y="10095"/>
                </a:lnTo>
                <a:lnTo>
                  <a:pt x="17170" y="8679"/>
                </a:lnTo>
                <a:lnTo>
                  <a:pt x="18962" y="7453"/>
                </a:lnTo>
                <a:lnTo>
                  <a:pt x="20754" y="6321"/>
                </a:lnTo>
                <a:lnTo>
                  <a:pt x="22547" y="5378"/>
                </a:lnTo>
                <a:lnTo>
                  <a:pt x="21603" y="6227"/>
                </a:lnTo>
                <a:lnTo>
                  <a:pt x="22641" y="5472"/>
                </a:lnTo>
                <a:lnTo>
                  <a:pt x="23302" y="5095"/>
                </a:lnTo>
                <a:lnTo>
                  <a:pt x="25377" y="4151"/>
                </a:lnTo>
                <a:lnTo>
                  <a:pt x="24811" y="4151"/>
                </a:lnTo>
                <a:lnTo>
                  <a:pt x="25660" y="3774"/>
                </a:lnTo>
                <a:lnTo>
                  <a:pt x="26886" y="3208"/>
                </a:lnTo>
                <a:lnTo>
                  <a:pt x="26603" y="3585"/>
                </a:lnTo>
                <a:lnTo>
                  <a:pt x="26886" y="3585"/>
                </a:lnTo>
                <a:lnTo>
                  <a:pt x="26886" y="3680"/>
                </a:lnTo>
                <a:lnTo>
                  <a:pt x="26792" y="3774"/>
                </a:lnTo>
                <a:lnTo>
                  <a:pt x="28301" y="3302"/>
                </a:lnTo>
                <a:lnTo>
                  <a:pt x="29622" y="2736"/>
                </a:lnTo>
                <a:lnTo>
                  <a:pt x="31037" y="2264"/>
                </a:lnTo>
                <a:lnTo>
                  <a:pt x="31792" y="2076"/>
                </a:lnTo>
                <a:lnTo>
                  <a:pt x="32641" y="1981"/>
                </a:lnTo>
                <a:lnTo>
                  <a:pt x="32547" y="2076"/>
                </a:lnTo>
                <a:lnTo>
                  <a:pt x="32924" y="1981"/>
                </a:lnTo>
                <a:lnTo>
                  <a:pt x="34245" y="1793"/>
                </a:lnTo>
                <a:lnTo>
                  <a:pt x="35848" y="1415"/>
                </a:lnTo>
                <a:lnTo>
                  <a:pt x="36981" y="1132"/>
                </a:lnTo>
                <a:lnTo>
                  <a:pt x="36981" y="1415"/>
                </a:lnTo>
                <a:lnTo>
                  <a:pt x="40943" y="1227"/>
                </a:lnTo>
                <a:lnTo>
                  <a:pt x="41509" y="1038"/>
                </a:lnTo>
                <a:lnTo>
                  <a:pt x="41697" y="1132"/>
                </a:lnTo>
                <a:lnTo>
                  <a:pt x="41509" y="1227"/>
                </a:lnTo>
                <a:lnTo>
                  <a:pt x="41320" y="1321"/>
                </a:lnTo>
                <a:lnTo>
                  <a:pt x="42263" y="1321"/>
                </a:lnTo>
                <a:lnTo>
                  <a:pt x="43113" y="1227"/>
                </a:lnTo>
                <a:lnTo>
                  <a:pt x="43396" y="1415"/>
                </a:lnTo>
                <a:lnTo>
                  <a:pt x="44056" y="1604"/>
                </a:lnTo>
                <a:lnTo>
                  <a:pt x="45943" y="2076"/>
                </a:lnTo>
                <a:lnTo>
                  <a:pt x="48018" y="2359"/>
                </a:lnTo>
                <a:lnTo>
                  <a:pt x="49622" y="2736"/>
                </a:lnTo>
                <a:lnTo>
                  <a:pt x="47641" y="1981"/>
                </a:lnTo>
                <a:lnTo>
                  <a:pt x="45282" y="1321"/>
                </a:lnTo>
                <a:lnTo>
                  <a:pt x="42735" y="755"/>
                </a:lnTo>
                <a:lnTo>
                  <a:pt x="40188" y="283"/>
                </a:lnTo>
                <a:lnTo>
                  <a:pt x="37735" y="95"/>
                </a:lnTo>
                <a:lnTo>
                  <a:pt x="3547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6" name="Shape 86"/>
          <p:cNvSpPr/>
          <p:nvPr/>
        </p:nvSpPr>
        <p:spPr>
          <a:xfrm>
            <a:off x="4363251" y="476437"/>
            <a:ext cx="345680" cy="414829"/>
          </a:xfrm>
          <a:custGeom>
            <a:avLst/>
            <a:gdLst/>
            <a:ahLst/>
            <a:cxnLst/>
            <a:rect l="0" t="0" r="0" b="0"/>
            <a:pathLst>
              <a:path w="15817" h="18981" extrusionOk="0">
                <a:moveTo>
                  <a:pt x="11364" y="1"/>
                </a:moveTo>
                <a:lnTo>
                  <a:pt x="11242" y="25"/>
                </a:lnTo>
                <a:lnTo>
                  <a:pt x="11169" y="74"/>
                </a:lnTo>
                <a:lnTo>
                  <a:pt x="11096" y="171"/>
                </a:lnTo>
                <a:lnTo>
                  <a:pt x="10780" y="731"/>
                </a:lnTo>
                <a:lnTo>
                  <a:pt x="10634" y="999"/>
                </a:lnTo>
                <a:lnTo>
                  <a:pt x="10537" y="1315"/>
                </a:lnTo>
                <a:lnTo>
                  <a:pt x="10512" y="1388"/>
                </a:lnTo>
                <a:lnTo>
                  <a:pt x="10537" y="1461"/>
                </a:lnTo>
                <a:lnTo>
                  <a:pt x="10585" y="1534"/>
                </a:lnTo>
                <a:lnTo>
                  <a:pt x="10634" y="1583"/>
                </a:lnTo>
                <a:lnTo>
                  <a:pt x="10707" y="1607"/>
                </a:lnTo>
                <a:lnTo>
                  <a:pt x="10804" y="1631"/>
                </a:lnTo>
                <a:lnTo>
                  <a:pt x="10877" y="1607"/>
                </a:lnTo>
                <a:lnTo>
                  <a:pt x="10950" y="1558"/>
                </a:lnTo>
                <a:lnTo>
                  <a:pt x="11145" y="1315"/>
                </a:lnTo>
                <a:lnTo>
                  <a:pt x="11291" y="1047"/>
                </a:lnTo>
                <a:lnTo>
                  <a:pt x="11510" y="731"/>
                </a:lnTo>
                <a:lnTo>
                  <a:pt x="11583" y="682"/>
                </a:lnTo>
                <a:lnTo>
                  <a:pt x="11656" y="609"/>
                </a:lnTo>
                <a:lnTo>
                  <a:pt x="11705" y="463"/>
                </a:lnTo>
                <a:lnTo>
                  <a:pt x="11729" y="342"/>
                </a:lnTo>
                <a:lnTo>
                  <a:pt x="11705" y="220"/>
                </a:lnTo>
                <a:lnTo>
                  <a:pt x="11656" y="123"/>
                </a:lnTo>
                <a:lnTo>
                  <a:pt x="11583" y="50"/>
                </a:lnTo>
                <a:lnTo>
                  <a:pt x="11486" y="25"/>
                </a:lnTo>
                <a:lnTo>
                  <a:pt x="11461" y="1"/>
                </a:lnTo>
                <a:close/>
                <a:moveTo>
                  <a:pt x="3821" y="171"/>
                </a:moveTo>
                <a:lnTo>
                  <a:pt x="3748" y="196"/>
                </a:lnTo>
                <a:lnTo>
                  <a:pt x="3699" y="244"/>
                </a:lnTo>
                <a:lnTo>
                  <a:pt x="3651" y="317"/>
                </a:lnTo>
                <a:lnTo>
                  <a:pt x="3651" y="390"/>
                </a:lnTo>
                <a:lnTo>
                  <a:pt x="3651" y="463"/>
                </a:lnTo>
                <a:lnTo>
                  <a:pt x="3699" y="634"/>
                </a:lnTo>
                <a:lnTo>
                  <a:pt x="3772" y="804"/>
                </a:lnTo>
                <a:lnTo>
                  <a:pt x="3943" y="1120"/>
                </a:lnTo>
                <a:lnTo>
                  <a:pt x="4113" y="1461"/>
                </a:lnTo>
                <a:lnTo>
                  <a:pt x="4259" y="1802"/>
                </a:lnTo>
                <a:lnTo>
                  <a:pt x="4332" y="1923"/>
                </a:lnTo>
                <a:lnTo>
                  <a:pt x="4429" y="1996"/>
                </a:lnTo>
                <a:lnTo>
                  <a:pt x="4527" y="2021"/>
                </a:lnTo>
                <a:lnTo>
                  <a:pt x="4624" y="1996"/>
                </a:lnTo>
                <a:lnTo>
                  <a:pt x="4721" y="1972"/>
                </a:lnTo>
                <a:lnTo>
                  <a:pt x="4794" y="1899"/>
                </a:lnTo>
                <a:lnTo>
                  <a:pt x="4843" y="1777"/>
                </a:lnTo>
                <a:lnTo>
                  <a:pt x="4843" y="1656"/>
                </a:lnTo>
                <a:lnTo>
                  <a:pt x="4794" y="1461"/>
                </a:lnTo>
                <a:lnTo>
                  <a:pt x="4697" y="1266"/>
                </a:lnTo>
                <a:lnTo>
                  <a:pt x="4502" y="901"/>
                </a:lnTo>
                <a:lnTo>
                  <a:pt x="4283" y="536"/>
                </a:lnTo>
                <a:lnTo>
                  <a:pt x="4162" y="390"/>
                </a:lnTo>
                <a:lnTo>
                  <a:pt x="4040" y="244"/>
                </a:lnTo>
                <a:lnTo>
                  <a:pt x="3967" y="196"/>
                </a:lnTo>
                <a:lnTo>
                  <a:pt x="3894" y="171"/>
                </a:lnTo>
                <a:close/>
                <a:moveTo>
                  <a:pt x="15452" y="4405"/>
                </a:moveTo>
                <a:lnTo>
                  <a:pt x="15379" y="4429"/>
                </a:lnTo>
                <a:lnTo>
                  <a:pt x="15306" y="4454"/>
                </a:lnTo>
                <a:lnTo>
                  <a:pt x="15135" y="4551"/>
                </a:lnTo>
                <a:lnTo>
                  <a:pt x="14941" y="4600"/>
                </a:lnTo>
                <a:lnTo>
                  <a:pt x="14551" y="4697"/>
                </a:lnTo>
                <a:lnTo>
                  <a:pt x="14357" y="4746"/>
                </a:lnTo>
                <a:lnTo>
                  <a:pt x="14162" y="4819"/>
                </a:lnTo>
                <a:lnTo>
                  <a:pt x="14016" y="4916"/>
                </a:lnTo>
                <a:lnTo>
                  <a:pt x="13870" y="5062"/>
                </a:lnTo>
                <a:lnTo>
                  <a:pt x="13822" y="5135"/>
                </a:lnTo>
                <a:lnTo>
                  <a:pt x="13822" y="5232"/>
                </a:lnTo>
                <a:lnTo>
                  <a:pt x="13846" y="5330"/>
                </a:lnTo>
                <a:lnTo>
                  <a:pt x="13895" y="5354"/>
                </a:lnTo>
                <a:lnTo>
                  <a:pt x="13943" y="5354"/>
                </a:lnTo>
                <a:lnTo>
                  <a:pt x="14138" y="5378"/>
                </a:lnTo>
                <a:lnTo>
                  <a:pt x="14357" y="5378"/>
                </a:lnTo>
                <a:lnTo>
                  <a:pt x="14600" y="5354"/>
                </a:lnTo>
                <a:lnTo>
                  <a:pt x="14819" y="5330"/>
                </a:lnTo>
                <a:lnTo>
                  <a:pt x="15038" y="5257"/>
                </a:lnTo>
                <a:lnTo>
                  <a:pt x="15257" y="5208"/>
                </a:lnTo>
                <a:lnTo>
                  <a:pt x="15452" y="5111"/>
                </a:lnTo>
                <a:lnTo>
                  <a:pt x="15646" y="5038"/>
                </a:lnTo>
                <a:lnTo>
                  <a:pt x="15719" y="4989"/>
                </a:lnTo>
                <a:lnTo>
                  <a:pt x="15768" y="4940"/>
                </a:lnTo>
                <a:lnTo>
                  <a:pt x="15817" y="4819"/>
                </a:lnTo>
                <a:lnTo>
                  <a:pt x="15792" y="4697"/>
                </a:lnTo>
                <a:lnTo>
                  <a:pt x="15768" y="4575"/>
                </a:lnTo>
                <a:lnTo>
                  <a:pt x="15671" y="4478"/>
                </a:lnTo>
                <a:lnTo>
                  <a:pt x="15573" y="4429"/>
                </a:lnTo>
                <a:lnTo>
                  <a:pt x="15452" y="4405"/>
                </a:lnTo>
                <a:close/>
                <a:moveTo>
                  <a:pt x="317" y="4697"/>
                </a:moveTo>
                <a:lnTo>
                  <a:pt x="220" y="4721"/>
                </a:lnTo>
                <a:lnTo>
                  <a:pt x="122" y="4746"/>
                </a:lnTo>
                <a:lnTo>
                  <a:pt x="25" y="4794"/>
                </a:lnTo>
                <a:lnTo>
                  <a:pt x="1" y="4867"/>
                </a:lnTo>
                <a:lnTo>
                  <a:pt x="1" y="4965"/>
                </a:lnTo>
                <a:lnTo>
                  <a:pt x="49" y="5038"/>
                </a:lnTo>
                <a:lnTo>
                  <a:pt x="195" y="5184"/>
                </a:lnTo>
                <a:lnTo>
                  <a:pt x="390" y="5305"/>
                </a:lnTo>
                <a:lnTo>
                  <a:pt x="779" y="5524"/>
                </a:lnTo>
                <a:lnTo>
                  <a:pt x="1169" y="5743"/>
                </a:lnTo>
                <a:lnTo>
                  <a:pt x="1388" y="5841"/>
                </a:lnTo>
                <a:lnTo>
                  <a:pt x="1582" y="5938"/>
                </a:lnTo>
                <a:lnTo>
                  <a:pt x="1655" y="5962"/>
                </a:lnTo>
                <a:lnTo>
                  <a:pt x="1801" y="5962"/>
                </a:lnTo>
                <a:lnTo>
                  <a:pt x="1850" y="5938"/>
                </a:lnTo>
                <a:lnTo>
                  <a:pt x="1923" y="5841"/>
                </a:lnTo>
                <a:lnTo>
                  <a:pt x="1972" y="5743"/>
                </a:lnTo>
                <a:lnTo>
                  <a:pt x="1996" y="5622"/>
                </a:lnTo>
                <a:lnTo>
                  <a:pt x="1972" y="5476"/>
                </a:lnTo>
                <a:lnTo>
                  <a:pt x="1899" y="5378"/>
                </a:lnTo>
                <a:lnTo>
                  <a:pt x="1826" y="5330"/>
                </a:lnTo>
                <a:lnTo>
                  <a:pt x="1777" y="5305"/>
                </a:lnTo>
                <a:lnTo>
                  <a:pt x="1582" y="5208"/>
                </a:lnTo>
                <a:lnTo>
                  <a:pt x="1388" y="5111"/>
                </a:lnTo>
                <a:lnTo>
                  <a:pt x="974" y="4892"/>
                </a:lnTo>
                <a:lnTo>
                  <a:pt x="755" y="4794"/>
                </a:lnTo>
                <a:lnTo>
                  <a:pt x="536" y="4721"/>
                </a:lnTo>
                <a:lnTo>
                  <a:pt x="317" y="4697"/>
                </a:lnTo>
                <a:close/>
                <a:moveTo>
                  <a:pt x="8809" y="6936"/>
                </a:moveTo>
                <a:lnTo>
                  <a:pt x="8736" y="6984"/>
                </a:lnTo>
                <a:lnTo>
                  <a:pt x="8663" y="7057"/>
                </a:lnTo>
                <a:lnTo>
                  <a:pt x="8566" y="7252"/>
                </a:lnTo>
                <a:lnTo>
                  <a:pt x="8468" y="7495"/>
                </a:lnTo>
                <a:lnTo>
                  <a:pt x="8420" y="7739"/>
                </a:lnTo>
                <a:lnTo>
                  <a:pt x="8395" y="7958"/>
                </a:lnTo>
                <a:lnTo>
                  <a:pt x="8395" y="8128"/>
                </a:lnTo>
                <a:lnTo>
                  <a:pt x="8322" y="8177"/>
                </a:lnTo>
                <a:lnTo>
                  <a:pt x="8201" y="8225"/>
                </a:lnTo>
                <a:lnTo>
                  <a:pt x="8079" y="8250"/>
                </a:lnTo>
                <a:lnTo>
                  <a:pt x="7982" y="8225"/>
                </a:lnTo>
                <a:lnTo>
                  <a:pt x="7909" y="8201"/>
                </a:lnTo>
                <a:lnTo>
                  <a:pt x="7982" y="8079"/>
                </a:lnTo>
                <a:lnTo>
                  <a:pt x="8055" y="7933"/>
                </a:lnTo>
                <a:lnTo>
                  <a:pt x="8103" y="7812"/>
                </a:lnTo>
                <a:lnTo>
                  <a:pt x="8103" y="7666"/>
                </a:lnTo>
                <a:lnTo>
                  <a:pt x="8103" y="7520"/>
                </a:lnTo>
                <a:lnTo>
                  <a:pt x="8055" y="7398"/>
                </a:lnTo>
                <a:lnTo>
                  <a:pt x="7957" y="7252"/>
                </a:lnTo>
                <a:lnTo>
                  <a:pt x="7836" y="7130"/>
                </a:lnTo>
                <a:lnTo>
                  <a:pt x="7763" y="7082"/>
                </a:lnTo>
                <a:lnTo>
                  <a:pt x="7617" y="7082"/>
                </a:lnTo>
                <a:lnTo>
                  <a:pt x="7544" y="7130"/>
                </a:lnTo>
                <a:lnTo>
                  <a:pt x="7446" y="7252"/>
                </a:lnTo>
                <a:lnTo>
                  <a:pt x="7373" y="7374"/>
                </a:lnTo>
                <a:lnTo>
                  <a:pt x="7325" y="7495"/>
                </a:lnTo>
                <a:lnTo>
                  <a:pt x="7300" y="7641"/>
                </a:lnTo>
                <a:lnTo>
                  <a:pt x="7300" y="7787"/>
                </a:lnTo>
                <a:lnTo>
                  <a:pt x="7300" y="7909"/>
                </a:lnTo>
                <a:lnTo>
                  <a:pt x="7325" y="8055"/>
                </a:lnTo>
                <a:lnTo>
                  <a:pt x="7373" y="8177"/>
                </a:lnTo>
                <a:lnTo>
                  <a:pt x="7179" y="8298"/>
                </a:lnTo>
                <a:lnTo>
                  <a:pt x="7081" y="8323"/>
                </a:lnTo>
                <a:lnTo>
                  <a:pt x="6984" y="8347"/>
                </a:lnTo>
                <a:lnTo>
                  <a:pt x="6911" y="8371"/>
                </a:lnTo>
                <a:lnTo>
                  <a:pt x="6814" y="8347"/>
                </a:lnTo>
                <a:lnTo>
                  <a:pt x="6692" y="8298"/>
                </a:lnTo>
                <a:lnTo>
                  <a:pt x="6570" y="8201"/>
                </a:lnTo>
                <a:lnTo>
                  <a:pt x="6497" y="8055"/>
                </a:lnTo>
                <a:lnTo>
                  <a:pt x="6449" y="7909"/>
                </a:lnTo>
                <a:lnTo>
                  <a:pt x="6449" y="7739"/>
                </a:lnTo>
                <a:lnTo>
                  <a:pt x="6497" y="7544"/>
                </a:lnTo>
                <a:lnTo>
                  <a:pt x="6497" y="7520"/>
                </a:lnTo>
                <a:lnTo>
                  <a:pt x="6473" y="7520"/>
                </a:lnTo>
                <a:lnTo>
                  <a:pt x="6449" y="7495"/>
                </a:lnTo>
                <a:lnTo>
                  <a:pt x="6424" y="7520"/>
                </a:lnTo>
                <a:lnTo>
                  <a:pt x="6327" y="7617"/>
                </a:lnTo>
                <a:lnTo>
                  <a:pt x="6254" y="7739"/>
                </a:lnTo>
                <a:lnTo>
                  <a:pt x="6230" y="7836"/>
                </a:lnTo>
                <a:lnTo>
                  <a:pt x="6206" y="7958"/>
                </a:lnTo>
                <a:lnTo>
                  <a:pt x="6206" y="8055"/>
                </a:lnTo>
                <a:lnTo>
                  <a:pt x="6206" y="8177"/>
                </a:lnTo>
                <a:lnTo>
                  <a:pt x="6254" y="8274"/>
                </a:lnTo>
                <a:lnTo>
                  <a:pt x="6303" y="8371"/>
                </a:lnTo>
                <a:lnTo>
                  <a:pt x="6376" y="8469"/>
                </a:lnTo>
                <a:lnTo>
                  <a:pt x="6449" y="8542"/>
                </a:lnTo>
                <a:lnTo>
                  <a:pt x="6546" y="8615"/>
                </a:lnTo>
                <a:lnTo>
                  <a:pt x="6643" y="8663"/>
                </a:lnTo>
                <a:lnTo>
                  <a:pt x="6765" y="8712"/>
                </a:lnTo>
                <a:lnTo>
                  <a:pt x="6862" y="8736"/>
                </a:lnTo>
                <a:lnTo>
                  <a:pt x="7008" y="8736"/>
                </a:lnTo>
                <a:lnTo>
                  <a:pt x="7130" y="8712"/>
                </a:lnTo>
                <a:lnTo>
                  <a:pt x="7349" y="8615"/>
                </a:lnTo>
                <a:lnTo>
                  <a:pt x="7592" y="8493"/>
                </a:lnTo>
                <a:lnTo>
                  <a:pt x="7690" y="8566"/>
                </a:lnTo>
                <a:lnTo>
                  <a:pt x="7836" y="8639"/>
                </a:lnTo>
                <a:lnTo>
                  <a:pt x="7982" y="8663"/>
                </a:lnTo>
                <a:lnTo>
                  <a:pt x="8128" y="8688"/>
                </a:lnTo>
                <a:lnTo>
                  <a:pt x="8225" y="8688"/>
                </a:lnTo>
                <a:lnTo>
                  <a:pt x="8347" y="8663"/>
                </a:lnTo>
                <a:lnTo>
                  <a:pt x="8566" y="8566"/>
                </a:lnTo>
                <a:lnTo>
                  <a:pt x="8639" y="8663"/>
                </a:lnTo>
                <a:lnTo>
                  <a:pt x="8736" y="8736"/>
                </a:lnTo>
                <a:lnTo>
                  <a:pt x="8833" y="8809"/>
                </a:lnTo>
                <a:lnTo>
                  <a:pt x="8931" y="8858"/>
                </a:lnTo>
                <a:lnTo>
                  <a:pt x="9174" y="8907"/>
                </a:lnTo>
                <a:lnTo>
                  <a:pt x="9417" y="8931"/>
                </a:lnTo>
                <a:lnTo>
                  <a:pt x="9661" y="8882"/>
                </a:lnTo>
                <a:lnTo>
                  <a:pt x="9880" y="8809"/>
                </a:lnTo>
                <a:lnTo>
                  <a:pt x="9977" y="8736"/>
                </a:lnTo>
                <a:lnTo>
                  <a:pt x="10074" y="8663"/>
                </a:lnTo>
                <a:lnTo>
                  <a:pt x="10172" y="8566"/>
                </a:lnTo>
                <a:lnTo>
                  <a:pt x="10269" y="8469"/>
                </a:lnTo>
                <a:lnTo>
                  <a:pt x="10293" y="8396"/>
                </a:lnTo>
                <a:lnTo>
                  <a:pt x="10293" y="8347"/>
                </a:lnTo>
                <a:lnTo>
                  <a:pt x="10269" y="8298"/>
                </a:lnTo>
                <a:lnTo>
                  <a:pt x="10245" y="8250"/>
                </a:lnTo>
                <a:lnTo>
                  <a:pt x="10172" y="8225"/>
                </a:lnTo>
                <a:lnTo>
                  <a:pt x="10123" y="8201"/>
                </a:lnTo>
                <a:lnTo>
                  <a:pt x="10001" y="8201"/>
                </a:lnTo>
                <a:lnTo>
                  <a:pt x="9782" y="8323"/>
                </a:lnTo>
                <a:lnTo>
                  <a:pt x="9563" y="8420"/>
                </a:lnTo>
                <a:lnTo>
                  <a:pt x="9442" y="8444"/>
                </a:lnTo>
                <a:lnTo>
                  <a:pt x="9344" y="8469"/>
                </a:lnTo>
                <a:lnTo>
                  <a:pt x="9223" y="8469"/>
                </a:lnTo>
                <a:lnTo>
                  <a:pt x="9101" y="8420"/>
                </a:lnTo>
                <a:lnTo>
                  <a:pt x="9004" y="8347"/>
                </a:lnTo>
                <a:lnTo>
                  <a:pt x="8931" y="8274"/>
                </a:lnTo>
                <a:lnTo>
                  <a:pt x="9052" y="8128"/>
                </a:lnTo>
                <a:lnTo>
                  <a:pt x="9150" y="7982"/>
                </a:lnTo>
                <a:lnTo>
                  <a:pt x="9247" y="7836"/>
                </a:lnTo>
                <a:lnTo>
                  <a:pt x="9296" y="7666"/>
                </a:lnTo>
                <a:lnTo>
                  <a:pt x="9320" y="7495"/>
                </a:lnTo>
                <a:lnTo>
                  <a:pt x="9296" y="7349"/>
                </a:lnTo>
                <a:lnTo>
                  <a:pt x="9247" y="7203"/>
                </a:lnTo>
                <a:lnTo>
                  <a:pt x="9150" y="7057"/>
                </a:lnTo>
                <a:lnTo>
                  <a:pt x="9052" y="6984"/>
                </a:lnTo>
                <a:lnTo>
                  <a:pt x="8955" y="6936"/>
                </a:lnTo>
                <a:close/>
                <a:moveTo>
                  <a:pt x="1947" y="9710"/>
                </a:moveTo>
                <a:lnTo>
                  <a:pt x="1801" y="9758"/>
                </a:lnTo>
                <a:lnTo>
                  <a:pt x="1582" y="9856"/>
                </a:lnTo>
                <a:lnTo>
                  <a:pt x="1363" y="10002"/>
                </a:lnTo>
                <a:lnTo>
                  <a:pt x="925" y="10294"/>
                </a:lnTo>
                <a:lnTo>
                  <a:pt x="706" y="10415"/>
                </a:lnTo>
                <a:lnTo>
                  <a:pt x="585" y="10513"/>
                </a:lnTo>
                <a:lnTo>
                  <a:pt x="463" y="10610"/>
                </a:lnTo>
                <a:lnTo>
                  <a:pt x="366" y="10707"/>
                </a:lnTo>
                <a:lnTo>
                  <a:pt x="317" y="10829"/>
                </a:lnTo>
                <a:lnTo>
                  <a:pt x="317" y="10878"/>
                </a:lnTo>
                <a:lnTo>
                  <a:pt x="341" y="10926"/>
                </a:lnTo>
                <a:lnTo>
                  <a:pt x="366" y="10999"/>
                </a:lnTo>
                <a:lnTo>
                  <a:pt x="439" y="11048"/>
                </a:lnTo>
                <a:lnTo>
                  <a:pt x="536" y="11097"/>
                </a:lnTo>
                <a:lnTo>
                  <a:pt x="633" y="11097"/>
                </a:lnTo>
                <a:lnTo>
                  <a:pt x="755" y="11072"/>
                </a:lnTo>
                <a:lnTo>
                  <a:pt x="877" y="11048"/>
                </a:lnTo>
                <a:lnTo>
                  <a:pt x="1120" y="10926"/>
                </a:lnTo>
                <a:lnTo>
                  <a:pt x="1315" y="10829"/>
                </a:lnTo>
                <a:lnTo>
                  <a:pt x="1728" y="10610"/>
                </a:lnTo>
                <a:lnTo>
                  <a:pt x="1947" y="10488"/>
                </a:lnTo>
                <a:lnTo>
                  <a:pt x="2142" y="10342"/>
                </a:lnTo>
                <a:lnTo>
                  <a:pt x="2264" y="10245"/>
                </a:lnTo>
                <a:lnTo>
                  <a:pt x="2312" y="10123"/>
                </a:lnTo>
                <a:lnTo>
                  <a:pt x="2312" y="10002"/>
                </a:lnTo>
                <a:lnTo>
                  <a:pt x="2264" y="9880"/>
                </a:lnTo>
                <a:lnTo>
                  <a:pt x="2191" y="9783"/>
                </a:lnTo>
                <a:lnTo>
                  <a:pt x="2069" y="9734"/>
                </a:lnTo>
                <a:lnTo>
                  <a:pt x="1947" y="9710"/>
                </a:lnTo>
                <a:close/>
                <a:moveTo>
                  <a:pt x="14065" y="10026"/>
                </a:moveTo>
                <a:lnTo>
                  <a:pt x="13895" y="10050"/>
                </a:lnTo>
                <a:lnTo>
                  <a:pt x="13846" y="10075"/>
                </a:lnTo>
                <a:lnTo>
                  <a:pt x="13797" y="10123"/>
                </a:lnTo>
                <a:lnTo>
                  <a:pt x="13773" y="10172"/>
                </a:lnTo>
                <a:lnTo>
                  <a:pt x="13749" y="10221"/>
                </a:lnTo>
                <a:lnTo>
                  <a:pt x="13773" y="10318"/>
                </a:lnTo>
                <a:lnTo>
                  <a:pt x="13797" y="10367"/>
                </a:lnTo>
                <a:lnTo>
                  <a:pt x="13846" y="10415"/>
                </a:lnTo>
                <a:lnTo>
                  <a:pt x="14138" y="10586"/>
                </a:lnTo>
                <a:lnTo>
                  <a:pt x="14454" y="10756"/>
                </a:lnTo>
                <a:lnTo>
                  <a:pt x="14624" y="10878"/>
                </a:lnTo>
                <a:lnTo>
                  <a:pt x="14819" y="10975"/>
                </a:lnTo>
                <a:lnTo>
                  <a:pt x="15014" y="11048"/>
                </a:lnTo>
                <a:lnTo>
                  <a:pt x="15208" y="11097"/>
                </a:lnTo>
                <a:lnTo>
                  <a:pt x="15379" y="11097"/>
                </a:lnTo>
                <a:lnTo>
                  <a:pt x="15427" y="11072"/>
                </a:lnTo>
                <a:lnTo>
                  <a:pt x="15500" y="11024"/>
                </a:lnTo>
                <a:lnTo>
                  <a:pt x="15573" y="10951"/>
                </a:lnTo>
                <a:lnTo>
                  <a:pt x="15598" y="10829"/>
                </a:lnTo>
                <a:lnTo>
                  <a:pt x="15598" y="10707"/>
                </a:lnTo>
                <a:lnTo>
                  <a:pt x="15549" y="10586"/>
                </a:lnTo>
                <a:lnTo>
                  <a:pt x="15500" y="10537"/>
                </a:lnTo>
                <a:lnTo>
                  <a:pt x="15452" y="10513"/>
                </a:lnTo>
                <a:lnTo>
                  <a:pt x="15379" y="10464"/>
                </a:lnTo>
                <a:lnTo>
                  <a:pt x="15306" y="10464"/>
                </a:lnTo>
                <a:lnTo>
                  <a:pt x="15135" y="10415"/>
                </a:lnTo>
                <a:lnTo>
                  <a:pt x="14965" y="10367"/>
                </a:lnTo>
                <a:lnTo>
                  <a:pt x="14600" y="10196"/>
                </a:lnTo>
                <a:lnTo>
                  <a:pt x="14430" y="10099"/>
                </a:lnTo>
                <a:lnTo>
                  <a:pt x="14260" y="10050"/>
                </a:lnTo>
                <a:lnTo>
                  <a:pt x="14065" y="10026"/>
                </a:lnTo>
                <a:close/>
                <a:moveTo>
                  <a:pt x="8468" y="2605"/>
                </a:moveTo>
                <a:lnTo>
                  <a:pt x="8760" y="2629"/>
                </a:lnTo>
                <a:lnTo>
                  <a:pt x="9052" y="2678"/>
                </a:lnTo>
                <a:lnTo>
                  <a:pt x="9344" y="2726"/>
                </a:lnTo>
                <a:lnTo>
                  <a:pt x="9125" y="2799"/>
                </a:lnTo>
                <a:lnTo>
                  <a:pt x="9101" y="2824"/>
                </a:lnTo>
                <a:lnTo>
                  <a:pt x="9101" y="2848"/>
                </a:lnTo>
                <a:lnTo>
                  <a:pt x="9101" y="2872"/>
                </a:lnTo>
                <a:lnTo>
                  <a:pt x="9125" y="2897"/>
                </a:lnTo>
                <a:lnTo>
                  <a:pt x="9223" y="2945"/>
                </a:lnTo>
                <a:lnTo>
                  <a:pt x="9320" y="2970"/>
                </a:lnTo>
                <a:lnTo>
                  <a:pt x="9442" y="2945"/>
                </a:lnTo>
                <a:lnTo>
                  <a:pt x="9563" y="2921"/>
                </a:lnTo>
                <a:lnTo>
                  <a:pt x="9855" y="2872"/>
                </a:lnTo>
                <a:lnTo>
                  <a:pt x="10269" y="3043"/>
                </a:lnTo>
                <a:lnTo>
                  <a:pt x="10074" y="3067"/>
                </a:lnTo>
                <a:lnTo>
                  <a:pt x="9855" y="3116"/>
                </a:lnTo>
                <a:lnTo>
                  <a:pt x="9685" y="3189"/>
                </a:lnTo>
                <a:lnTo>
                  <a:pt x="9515" y="3262"/>
                </a:lnTo>
                <a:lnTo>
                  <a:pt x="9515" y="3286"/>
                </a:lnTo>
                <a:lnTo>
                  <a:pt x="9490" y="3310"/>
                </a:lnTo>
                <a:lnTo>
                  <a:pt x="9515" y="3335"/>
                </a:lnTo>
                <a:lnTo>
                  <a:pt x="9539" y="3359"/>
                </a:lnTo>
                <a:lnTo>
                  <a:pt x="9953" y="3335"/>
                </a:lnTo>
                <a:lnTo>
                  <a:pt x="10342" y="3310"/>
                </a:lnTo>
                <a:lnTo>
                  <a:pt x="10780" y="3310"/>
                </a:lnTo>
                <a:lnTo>
                  <a:pt x="11048" y="3505"/>
                </a:lnTo>
                <a:lnTo>
                  <a:pt x="10756" y="3578"/>
                </a:lnTo>
                <a:lnTo>
                  <a:pt x="10464" y="3675"/>
                </a:lnTo>
                <a:lnTo>
                  <a:pt x="10245" y="3797"/>
                </a:lnTo>
                <a:lnTo>
                  <a:pt x="10099" y="3918"/>
                </a:lnTo>
                <a:lnTo>
                  <a:pt x="10074" y="3943"/>
                </a:lnTo>
                <a:lnTo>
                  <a:pt x="10099" y="3943"/>
                </a:lnTo>
                <a:lnTo>
                  <a:pt x="10391" y="3918"/>
                </a:lnTo>
                <a:lnTo>
                  <a:pt x="10683" y="3870"/>
                </a:lnTo>
                <a:lnTo>
                  <a:pt x="10975" y="3821"/>
                </a:lnTo>
                <a:lnTo>
                  <a:pt x="11291" y="3773"/>
                </a:lnTo>
                <a:lnTo>
                  <a:pt x="11364" y="3773"/>
                </a:lnTo>
                <a:lnTo>
                  <a:pt x="11583" y="3967"/>
                </a:lnTo>
                <a:lnTo>
                  <a:pt x="11778" y="4186"/>
                </a:lnTo>
                <a:lnTo>
                  <a:pt x="11388" y="4210"/>
                </a:lnTo>
                <a:lnTo>
                  <a:pt x="10829" y="4259"/>
                </a:lnTo>
                <a:lnTo>
                  <a:pt x="10561" y="4283"/>
                </a:lnTo>
                <a:lnTo>
                  <a:pt x="10318" y="4381"/>
                </a:lnTo>
                <a:lnTo>
                  <a:pt x="10293" y="4405"/>
                </a:lnTo>
                <a:lnTo>
                  <a:pt x="10293" y="4429"/>
                </a:lnTo>
                <a:lnTo>
                  <a:pt x="10318" y="4454"/>
                </a:lnTo>
                <a:lnTo>
                  <a:pt x="10585" y="4527"/>
                </a:lnTo>
                <a:lnTo>
                  <a:pt x="11705" y="4527"/>
                </a:lnTo>
                <a:lnTo>
                  <a:pt x="11997" y="4502"/>
                </a:lnTo>
                <a:lnTo>
                  <a:pt x="12216" y="4867"/>
                </a:lnTo>
                <a:lnTo>
                  <a:pt x="11851" y="4867"/>
                </a:lnTo>
                <a:lnTo>
                  <a:pt x="11267" y="4892"/>
                </a:lnTo>
                <a:lnTo>
                  <a:pt x="10658" y="4940"/>
                </a:lnTo>
                <a:lnTo>
                  <a:pt x="10634" y="4940"/>
                </a:lnTo>
                <a:lnTo>
                  <a:pt x="10634" y="4965"/>
                </a:lnTo>
                <a:lnTo>
                  <a:pt x="10634" y="4989"/>
                </a:lnTo>
                <a:lnTo>
                  <a:pt x="10658" y="5013"/>
                </a:lnTo>
                <a:lnTo>
                  <a:pt x="10902" y="5086"/>
                </a:lnTo>
                <a:lnTo>
                  <a:pt x="11169" y="5111"/>
                </a:lnTo>
                <a:lnTo>
                  <a:pt x="12021" y="5111"/>
                </a:lnTo>
                <a:lnTo>
                  <a:pt x="12362" y="5135"/>
                </a:lnTo>
                <a:lnTo>
                  <a:pt x="12556" y="5622"/>
                </a:lnTo>
                <a:lnTo>
                  <a:pt x="11461" y="5622"/>
                </a:lnTo>
                <a:lnTo>
                  <a:pt x="11291" y="5646"/>
                </a:lnTo>
                <a:lnTo>
                  <a:pt x="11145" y="5695"/>
                </a:lnTo>
                <a:lnTo>
                  <a:pt x="10999" y="5768"/>
                </a:lnTo>
                <a:lnTo>
                  <a:pt x="10975" y="5792"/>
                </a:lnTo>
                <a:lnTo>
                  <a:pt x="10999" y="5841"/>
                </a:lnTo>
                <a:lnTo>
                  <a:pt x="11267" y="5889"/>
                </a:lnTo>
                <a:lnTo>
                  <a:pt x="11534" y="5889"/>
                </a:lnTo>
                <a:lnTo>
                  <a:pt x="12070" y="5914"/>
                </a:lnTo>
                <a:lnTo>
                  <a:pt x="12654" y="5938"/>
                </a:lnTo>
                <a:lnTo>
                  <a:pt x="12702" y="6060"/>
                </a:lnTo>
                <a:lnTo>
                  <a:pt x="12727" y="6181"/>
                </a:lnTo>
                <a:lnTo>
                  <a:pt x="12386" y="6181"/>
                </a:lnTo>
                <a:lnTo>
                  <a:pt x="11729" y="6254"/>
                </a:lnTo>
                <a:lnTo>
                  <a:pt x="11413" y="6279"/>
                </a:lnTo>
                <a:lnTo>
                  <a:pt x="11121" y="6352"/>
                </a:lnTo>
                <a:lnTo>
                  <a:pt x="11096" y="6352"/>
                </a:lnTo>
                <a:lnTo>
                  <a:pt x="11096" y="6376"/>
                </a:lnTo>
                <a:lnTo>
                  <a:pt x="11096" y="6400"/>
                </a:lnTo>
                <a:lnTo>
                  <a:pt x="11121" y="6425"/>
                </a:lnTo>
                <a:lnTo>
                  <a:pt x="11388" y="6473"/>
                </a:lnTo>
                <a:lnTo>
                  <a:pt x="11656" y="6498"/>
                </a:lnTo>
                <a:lnTo>
                  <a:pt x="12508" y="6498"/>
                </a:lnTo>
                <a:lnTo>
                  <a:pt x="12824" y="6522"/>
                </a:lnTo>
                <a:lnTo>
                  <a:pt x="12873" y="6838"/>
                </a:lnTo>
                <a:lnTo>
                  <a:pt x="12556" y="6838"/>
                </a:lnTo>
                <a:lnTo>
                  <a:pt x="12240" y="6863"/>
                </a:lnTo>
                <a:lnTo>
                  <a:pt x="11753" y="6887"/>
                </a:lnTo>
                <a:lnTo>
                  <a:pt x="11510" y="6911"/>
                </a:lnTo>
                <a:lnTo>
                  <a:pt x="11267" y="6936"/>
                </a:lnTo>
                <a:lnTo>
                  <a:pt x="11242" y="6936"/>
                </a:lnTo>
                <a:lnTo>
                  <a:pt x="11242" y="6960"/>
                </a:lnTo>
                <a:lnTo>
                  <a:pt x="11242" y="7009"/>
                </a:lnTo>
                <a:lnTo>
                  <a:pt x="11267" y="7009"/>
                </a:lnTo>
                <a:lnTo>
                  <a:pt x="11461" y="7082"/>
                </a:lnTo>
                <a:lnTo>
                  <a:pt x="11680" y="7130"/>
                </a:lnTo>
                <a:lnTo>
                  <a:pt x="12727" y="7130"/>
                </a:lnTo>
                <a:lnTo>
                  <a:pt x="12921" y="7106"/>
                </a:lnTo>
                <a:lnTo>
                  <a:pt x="12994" y="7593"/>
                </a:lnTo>
                <a:lnTo>
                  <a:pt x="12994" y="7593"/>
                </a:lnTo>
                <a:lnTo>
                  <a:pt x="12848" y="7568"/>
                </a:lnTo>
                <a:lnTo>
                  <a:pt x="12702" y="7568"/>
                </a:lnTo>
                <a:lnTo>
                  <a:pt x="12435" y="7593"/>
                </a:lnTo>
                <a:lnTo>
                  <a:pt x="11997" y="7593"/>
                </a:lnTo>
                <a:lnTo>
                  <a:pt x="11778" y="7617"/>
                </a:lnTo>
                <a:lnTo>
                  <a:pt x="11559" y="7690"/>
                </a:lnTo>
                <a:lnTo>
                  <a:pt x="11534" y="7690"/>
                </a:lnTo>
                <a:lnTo>
                  <a:pt x="11534" y="7739"/>
                </a:lnTo>
                <a:lnTo>
                  <a:pt x="11534" y="7763"/>
                </a:lnTo>
                <a:lnTo>
                  <a:pt x="11559" y="7787"/>
                </a:lnTo>
                <a:lnTo>
                  <a:pt x="11778" y="7836"/>
                </a:lnTo>
                <a:lnTo>
                  <a:pt x="11997" y="7860"/>
                </a:lnTo>
                <a:lnTo>
                  <a:pt x="12435" y="7860"/>
                </a:lnTo>
                <a:lnTo>
                  <a:pt x="12702" y="7885"/>
                </a:lnTo>
                <a:lnTo>
                  <a:pt x="12848" y="7885"/>
                </a:lnTo>
                <a:lnTo>
                  <a:pt x="12994" y="7860"/>
                </a:lnTo>
                <a:lnTo>
                  <a:pt x="12994" y="7909"/>
                </a:lnTo>
                <a:lnTo>
                  <a:pt x="12994" y="8250"/>
                </a:lnTo>
                <a:lnTo>
                  <a:pt x="12873" y="8201"/>
                </a:lnTo>
                <a:lnTo>
                  <a:pt x="12775" y="8201"/>
                </a:lnTo>
                <a:lnTo>
                  <a:pt x="12532" y="8177"/>
                </a:lnTo>
                <a:lnTo>
                  <a:pt x="12094" y="8177"/>
                </a:lnTo>
                <a:lnTo>
                  <a:pt x="11875" y="8201"/>
                </a:lnTo>
                <a:lnTo>
                  <a:pt x="11656" y="8250"/>
                </a:lnTo>
                <a:lnTo>
                  <a:pt x="11656" y="8274"/>
                </a:lnTo>
                <a:lnTo>
                  <a:pt x="11632" y="8298"/>
                </a:lnTo>
                <a:lnTo>
                  <a:pt x="11656" y="8298"/>
                </a:lnTo>
                <a:lnTo>
                  <a:pt x="11656" y="8323"/>
                </a:lnTo>
                <a:lnTo>
                  <a:pt x="12045" y="8396"/>
                </a:lnTo>
                <a:lnTo>
                  <a:pt x="12410" y="8444"/>
                </a:lnTo>
                <a:lnTo>
                  <a:pt x="12702" y="8469"/>
                </a:lnTo>
                <a:lnTo>
                  <a:pt x="12824" y="8493"/>
                </a:lnTo>
                <a:lnTo>
                  <a:pt x="12970" y="8469"/>
                </a:lnTo>
                <a:lnTo>
                  <a:pt x="12873" y="8858"/>
                </a:lnTo>
                <a:lnTo>
                  <a:pt x="12654" y="8809"/>
                </a:lnTo>
                <a:lnTo>
                  <a:pt x="12483" y="8785"/>
                </a:lnTo>
                <a:lnTo>
                  <a:pt x="12264" y="8736"/>
                </a:lnTo>
                <a:lnTo>
                  <a:pt x="11826" y="8736"/>
                </a:lnTo>
                <a:lnTo>
                  <a:pt x="11607" y="8809"/>
                </a:lnTo>
                <a:lnTo>
                  <a:pt x="11583" y="8834"/>
                </a:lnTo>
                <a:lnTo>
                  <a:pt x="11583" y="8858"/>
                </a:lnTo>
                <a:lnTo>
                  <a:pt x="11583" y="8882"/>
                </a:lnTo>
                <a:lnTo>
                  <a:pt x="11851" y="8882"/>
                </a:lnTo>
                <a:lnTo>
                  <a:pt x="12094" y="8931"/>
                </a:lnTo>
                <a:lnTo>
                  <a:pt x="12556" y="9053"/>
                </a:lnTo>
                <a:lnTo>
                  <a:pt x="12775" y="9126"/>
                </a:lnTo>
                <a:lnTo>
                  <a:pt x="12654" y="9345"/>
                </a:lnTo>
                <a:lnTo>
                  <a:pt x="12508" y="9296"/>
                </a:lnTo>
                <a:lnTo>
                  <a:pt x="12313" y="9272"/>
                </a:lnTo>
                <a:lnTo>
                  <a:pt x="12143" y="9223"/>
                </a:lnTo>
                <a:lnTo>
                  <a:pt x="11972" y="9199"/>
                </a:lnTo>
                <a:lnTo>
                  <a:pt x="11607" y="9199"/>
                </a:lnTo>
                <a:lnTo>
                  <a:pt x="11583" y="9223"/>
                </a:lnTo>
                <a:lnTo>
                  <a:pt x="11583" y="9247"/>
                </a:lnTo>
                <a:lnTo>
                  <a:pt x="11583" y="9272"/>
                </a:lnTo>
                <a:lnTo>
                  <a:pt x="11924" y="9418"/>
                </a:lnTo>
                <a:lnTo>
                  <a:pt x="12240" y="9564"/>
                </a:lnTo>
                <a:lnTo>
                  <a:pt x="12532" y="9637"/>
                </a:lnTo>
                <a:lnTo>
                  <a:pt x="12337" y="9929"/>
                </a:lnTo>
                <a:lnTo>
                  <a:pt x="12337" y="9977"/>
                </a:lnTo>
                <a:lnTo>
                  <a:pt x="12167" y="9904"/>
                </a:lnTo>
                <a:lnTo>
                  <a:pt x="11997" y="9880"/>
                </a:lnTo>
                <a:lnTo>
                  <a:pt x="11802" y="9831"/>
                </a:lnTo>
                <a:lnTo>
                  <a:pt x="11242" y="9831"/>
                </a:lnTo>
                <a:lnTo>
                  <a:pt x="11218" y="9856"/>
                </a:lnTo>
                <a:lnTo>
                  <a:pt x="11218" y="9880"/>
                </a:lnTo>
                <a:lnTo>
                  <a:pt x="11242" y="9880"/>
                </a:lnTo>
                <a:lnTo>
                  <a:pt x="11534" y="10002"/>
                </a:lnTo>
                <a:lnTo>
                  <a:pt x="11851" y="10123"/>
                </a:lnTo>
                <a:lnTo>
                  <a:pt x="12167" y="10245"/>
                </a:lnTo>
                <a:lnTo>
                  <a:pt x="11972" y="10513"/>
                </a:lnTo>
                <a:lnTo>
                  <a:pt x="11826" y="10488"/>
                </a:lnTo>
                <a:lnTo>
                  <a:pt x="11413" y="10391"/>
                </a:lnTo>
                <a:lnTo>
                  <a:pt x="11023" y="10342"/>
                </a:lnTo>
                <a:lnTo>
                  <a:pt x="10975" y="10342"/>
                </a:lnTo>
                <a:lnTo>
                  <a:pt x="10975" y="10367"/>
                </a:lnTo>
                <a:lnTo>
                  <a:pt x="10975" y="10391"/>
                </a:lnTo>
                <a:lnTo>
                  <a:pt x="10999" y="10440"/>
                </a:lnTo>
                <a:lnTo>
                  <a:pt x="11145" y="10537"/>
                </a:lnTo>
                <a:lnTo>
                  <a:pt x="11315" y="10610"/>
                </a:lnTo>
                <a:lnTo>
                  <a:pt x="11632" y="10732"/>
                </a:lnTo>
                <a:lnTo>
                  <a:pt x="11802" y="10780"/>
                </a:lnTo>
                <a:lnTo>
                  <a:pt x="11656" y="10999"/>
                </a:lnTo>
                <a:lnTo>
                  <a:pt x="11510" y="10951"/>
                </a:lnTo>
                <a:lnTo>
                  <a:pt x="11364" y="10926"/>
                </a:lnTo>
                <a:lnTo>
                  <a:pt x="11072" y="10853"/>
                </a:lnTo>
                <a:lnTo>
                  <a:pt x="10950" y="10853"/>
                </a:lnTo>
                <a:lnTo>
                  <a:pt x="10804" y="10902"/>
                </a:lnTo>
                <a:lnTo>
                  <a:pt x="10780" y="10926"/>
                </a:lnTo>
                <a:lnTo>
                  <a:pt x="10756" y="10951"/>
                </a:lnTo>
                <a:lnTo>
                  <a:pt x="10756" y="10999"/>
                </a:lnTo>
                <a:lnTo>
                  <a:pt x="10780" y="11048"/>
                </a:lnTo>
                <a:lnTo>
                  <a:pt x="10902" y="11121"/>
                </a:lnTo>
                <a:lnTo>
                  <a:pt x="11023" y="11170"/>
                </a:lnTo>
                <a:lnTo>
                  <a:pt x="11267" y="11243"/>
                </a:lnTo>
                <a:lnTo>
                  <a:pt x="11461" y="11291"/>
                </a:lnTo>
                <a:lnTo>
                  <a:pt x="11242" y="11583"/>
                </a:lnTo>
                <a:lnTo>
                  <a:pt x="11072" y="11535"/>
                </a:lnTo>
                <a:lnTo>
                  <a:pt x="10877" y="11535"/>
                </a:lnTo>
                <a:lnTo>
                  <a:pt x="10683" y="11583"/>
                </a:lnTo>
                <a:lnTo>
                  <a:pt x="10658" y="11608"/>
                </a:lnTo>
                <a:lnTo>
                  <a:pt x="10683" y="11632"/>
                </a:lnTo>
                <a:lnTo>
                  <a:pt x="10829" y="11681"/>
                </a:lnTo>
                <a:lnTo>
                  <a:pt x="10975" y="11729"/>
                </a:lnTo>
                <a:lnTo>
                  <a:pt x="11096" y="11778"/>
                </a:lnTo>
                <a:lnTo>
                  <a:pt x="10877" y="12143"/>
                </a:lnTo>
                <a:lnTo>
                  <a:pt x="10829" y="12118"/>
                </a:lnTo>
                <a:lnTo>
                  <a:pt x="10658" y="12045"/>
                </a:lnTo>
                <a:lnTo>
                  <a:pt x="10561" y="11997"/>
                </a:lnTo>
                <a:lnTo>
                  <a:pt x="10464" y="11972"/>
                </a:lnTo>
                <a:lnTo>
                  <a:pt x="10439" y="11997"/>
                </a:lnTo>
                <a:lnTo>
                  <a:pt x="10439" y="12045"/>
                </a:lnTo>
                <a:lnTo>
                  <a:pt x="10488" y="12118"/>
                </a:lnTo>
                <a:lnTo>
                  <a:pt x="10585" y="12191"/>
                </a:lnTo>
                <a:lnTo>
                  <a:pt x="10756" y="12313"/>
                </a:lnTo>
                <a:lnTo>
                  <a:pt x="10561" y="12654"/>
                </a:lnTo>
                <a:lnTo>
                  <a:pt x="10415" y="12629"/>
                </a:lnTo>
                <a:lnTo>
                  <a:pt x="10172" y="12629"/>
                </a:lnTo>
                <a:lnTo>
                  <a:pt x="10026" y="12654"/>
                </a:lnTo>
                <a:lnTo>
                  <a:pt x="10026" y="12678"/>
                </a:lnTo>
                <a:lnTo>
                  <a:pt x="10026" y="12702"/>
                </a:lnTo>
                <a:lnTo>
                  <a:pt x="10245" y="12800"/>
                </a:lnTo>
                <a:lnTo>
                  <a:pt x="10439" y="12897"/>
                </a:lnTo>
                <a:lnTo>
                  <a:pt x="10196" y="13384"/>
                </a:lnTo>
                <a:lnTo>
                  <a:pt x="9880" y="13384"/>
                </a:lnTo>
                <a:lnTo>
                  <a:pt x="9904" y="13432"/>
                </a:lnTo>
                <a:lnTo>
                  <a:pt x="10147" y="13505"/>
                </a:lnTo>
                <a:lnTo>
                  <a:pt x="10074" y="13700"/>
                </a:lnTo>
                <a:lnTo>
                  <a:pt x="10026" y="13895"/>
                </a:lnTo>
                <a:lnTo>
                  <a:pt x="9953" y="14284"/>
                </a:lnTo>
                <a:lnTo>
                  <a:pt x="9880" y="14673"/>
                </a:lnTo>
                <a:lnTo>
                  <a:pt x="9807" y="15087"/>
                </a:lnTo>
                <a:lnTo>
                  <a:pt x="9101" y="15111"/>
                </a:lnTo>
                <a:lnTo>
                  <a:pt x="9247" y="14673"/>
                </a:lnTo>
                <a:lnTo>
                  <a:pt x="9344" y="14235"/>
                </a:lnTo>
                <a:lnTo>
                  <a:pt x="9539" y="13359"/>
                </a:lnTo>
                <a:lnTo>
                  <a:pt x="9734" y="12459"/>
                </a:lnTo>
                <a:lnTo>
                  <a:pt x="9855" y="12021"/>
                </a:lnTo>
                <a:lnTo>
                  <a:pt x="9977" y="11583"/>
                </a:lnTo>
                <a:lnTo>
                  <a:pt x="10269" y="10659"/>
                </a:lnTo>
                <a:lnTo>
                  <a:pt x="10537" y="9734"/>
                </a:lnTo>
                <a:lnTo>
                  <a:pt x="10658" y="9320"/>
                </a:lnTo>
                <a:lnTo>
                  <a:pt x="10756" y="8858"/>
                </a:lnTo>
                <a:lnTo>
                  <a:pt x="10780" y="8639"/>
                </a:lnTo>
                <a:lnTo>
                  <a:pt x="10780" y="8396"/>
                </a:lnTo>
                <a:lnTo>
                  <a:pt x="10756" y="8177"/>
                </a:lnTo>
                <a:lnTo>
                  <a:pt x="10707" y="7958"/>
                </a:lnTo>
                <a:lnTo>
                  <a:pt x="10683" y="7933"/>
                </a:lnTo>
                <a:lnTo>
                  <a:pt x="10634" y="7933"/>
                </a:lnTo>
                <a:lnTo>
                  <a:pt x="10610" y="7958"/>
                </a:lnTo>
                <a:lnTo>
                  <a:pt x="10537" y="8177"/>
                </a:lnTo>
                <a:lnTo>
                  <a:pt x="10464" y="8420"/>
                </a:lnTo>
                <a:lnTo>
                  <a:pt x="10366" y="8882"/>
                </a:lnTo>
                <a:lnTo>
                  <a:pt x="10293" y="9369"/>
                </a:lnTo>
                <a:lnTo>
                  <a:pt x="10172" y="9831"/>
                </a:lnTo>
                <a:lnTo>
                  <a:pt x="9904" y="10756"/>
                </a:lnTo>
                <a:lnTo>
                  <a:pt x="9588" y="11656"/>
                </a:lnTo>
                <a:lnTo>
                  <a:pt x="9466" y="12094"/>
                </a:lnTo>
                <a:lnTo>
                  <a:pt x="9369" y="12532"/>
                </a:lnTo>
                <a:lnTo>
                  <a:pt x="9174" y="13384"/>
                </a:lnTo>
                <a:lnTo>
                  <a:pt x="8979" y="14260"/>
                </a:lnTo>
                <a:lnTo>
                  <a:pt x="8858" y="14698"/>
                </a:lnTo>
                <a:lnTo>
                  <a:pt x="8736" y="15111"/>
                </a:lnTo>
                <a:lnTo>
                  <a:pt x="8128" y="15136"/>
                </a:lnTo>
                <a:lnTo>
                  <a:pt x="7519" y="15087"/>
                </a:lnTo>
                <a:lnTo>
                  <a:pt x="7179" y="15063"/>
                </a:lnTo>
                <a:lnTo>
                  <a:pt x="7154" y="15038"/>
                </a:lnTo>
                <a:lnTo>
                  <a:pt x="7081" y="14698"/>
                </a:lnTo>
                <a:lnTo>
                  <a:pt x="7033" y="14357"/>
                </a:lnTo>
                <a:lnTo>
                  <a:pt x="6935" y="13651"/>
                </a:lnTo>
                <a:lnTo>
                  <a:pt x="6765" y="12605"/>
                </a:lnTo>
                <a:lnTo>
                  <a:pt x="6570" y="11583"/>
                </a:lnTo>
                <a:lnTo>
                  <a:pt x="6230" y="9880"/>
                </a:lnTo>
                <a:lnTo>
                  <a:pt x="6060" y="9028"/>
                </a:lnTo>
                <a:lnTo>
                  <a:pt x="5841" y="8177"/>
                </a:lnTo>
                <a:lnTo>
                  <a:pt x="5816" y="8152"/>
                </a:lnTo>
                <a:lnTo>
                  <a:pt x="5768" y="8128"/>
                </a:lnTo>
                <a:lnTo>
                  <a:pt x="5743" y="8128"/>
                </a:lnTo>
                <a:lnTo>
                  <a:pt x="5695" y="8152"/>
                </a:lnTo>
                <a:lnTo>
                  <a:pt x="5646" y="8298"/>
                </a:lnTo>
                <a:lnTo>
                  <a:pt x="5646" y="8420"/>
                </a:lnTo>
                <a:lnTo>
                  <a:pt x="5646" y="8542"/>
                </a:lnTo>
                <a:lnTo>
                  <a:pt x="5646" y="8663"/>
                </a:lnTo>
                <a:lnTo>
                  <a:pt x="5719" y="8931"/>
                </a:lnTo>
                <a:lnTo>
                  <a:pt x="5768" y="9199"/>
                </a:lnTo>
                <a:lnTo>
                  <a:pt x="5865" y="9734"/>
                </a:lnTo>
                <a:lnTo>
                  <a:pt x="5962" y="10245"/>
                </a:lnTo>
                <a:lnTo>
                  <a:pt x="6035" y="10780"/>
                </a:lnTo>
                <a:lnTo>
                  <a:pt x="6133" y="11316"/>
                </a:lnTo>
                <a:lnTo>
                  <a:pt x="6327" y="12337"/>
                </a:lnTo>
                <a:lnTo>
                  <a:pt x="6522" y="13384"/>
                </a:lnTo>
                <a:lnTo>
                  <a:pt x="6570" y="13773"/>
                </a:lnTo>
                <a:lnTo>
                  <a:pt x="6619" y="14211"/>
                </a:lnTo>
                <a:lnTo>
                  <a:pt x="6668" y="14625"/>
                </a:lnTo>
                <a:lnTo>
                  <a:pt x="6716" y="14819"/>
                </a:lnTo>
                <a:lnTo>
                  <a:pt x="6765" y="15014"/>
                </a:lnTo>
                <a:lnTo>
                  <a:pt x="6497" y="15038"/>
                </a:lnTo>
                <a:lnTo>
                  <a:pt x="6473" y="14625"/>
                </a:lnTo>
                <a:lnTo>
                  <a:pt x="6400" y="14235"/>
                </a:lnTo>
                <a:lnTo>
                  <a:pt x="6279" y="13846"/>
                </a:lnTo>
                <a:lnTo>
                  <a:pt x="6133" y="13481"/>
                </a:lnTo>
                <a:lnTo>
                  <a:pt x="5938" y="13116"/>
                </a:lnTo>
                <a:lnTo>
                  <a:pt x="5743" y="12775"/>
                </a:lnTo>
                <a:lnTo>
                  <a:pt x="5281" y="12070"/>
                </a:lnTo>
                <a:lnTo>
                  <a:pt x="4746" y="11267"/>
                </a:lnTo>
                <a:lnTo>
                  <a:pt x="4210" y="10415"/>
                </a:lnTo>
                <a:lnTo>
                  <a:pt x="3967" y="9977"/>
                </a:lnTo>
                <a:lnTo>
                  <a:pt x="3724" y="9539"/>
                </a:lnTo>
                <a:lnTo>
                  <a:pt x="3529" y="9077"/>
                </a:lnTo>
                <a:lnTo>
                  <a:pt x="3359" y="8615"/>
                </a:lnTo>
                <a:lnTo>
                  <a:pt x="3286" y="8396"/>
                </a:lnTo>
                <a:lnTo>
                  <a:pt x="3261" y="8152"/>
                </a:lnTo>
                <a:lnTo>
                  <a:pt x="3237" y="7909"/>
                </a:lnTo>
                <a:lnTo>
                  <a:pt x="3237" y="7666"/>
                </a:lnTo>
                <a:lnTo>
                  <a:pt x="3261" y="7155"/>
                </a:lnTo>
                <a:lnTo>
                  <a:pt x="3310" y="6668"/>
                </a:lnTo>
                <a:lnTo>
                  <a:pt x="3334" y="6376"/>
                </a:lnTo>
                <a:lnTo>
                  <a:pt x="3407" y="6108"/>
                </a:lnTo>
                <a:lnTo>
                  <a:pt x="3480" y="5841"/>
                </a:lnTo>
                <a:lnTo>
                  <a:pt x="3578" y="5597"/>
                </a:lnTo>
                <a:lnTo>
                  <a:pt x="3699" y="5354"/>
                </a:lnTo>
                <a:lnTo>
                  <a:pt x="3845" y="5111"/>
                </a:lnTo>
                <a:lnTo>
                  <a:pt x="4016" y="4892"/>
                </a:lnTo>
                <a:lnTo>
                  <a:pt x="4186" y="4673"/>
                </a:lnTo>
                <a:lnTo>
                  <a:pt x="4648" y="4162"/>
                </a:lnTo>
                <a:lnTo>
                  <a:pt x="5062" y="3748"/>
                </a:lnTo>
                <a:lnTo>
                  <a:pt x="5403" y="3432"/>
                </a:lnTo>
                <a:lnTo>
                  <a:pt x="5743" y="3189"/>
                </a:lnTo>
                <a:lnTo>
                  <a:pt x="6060" y="3018"/>
                </a:lnTo>
                <a:lnTo>
                  <a:pt x="6352" y="2872"/>
                </a:lnTo>
                <a:lnTo>
                  <a:pt x="6668" y="2775"/>
                </a:lnTo>
                <a:lnTo>
                  <a:pt x="6984" y="2702"/>
                </a:lnTo>
                <a:lnTo>
                  <a:pt x="7276" y="2653"/>
                </a:lnTo>
                <a:lnTo>
                  <a:pt x="7568" y="2629"/>
                </a:lnTo>
                <a:lnTo>
                  <a:pt x="7860" y="2605"/>
                </a:lnTo>
                <a:close/>
                <a:moveTo>
                  <a:pt x="6716" y="15525"/>
                </a:moveTo>
                <a:lnTo>
                  <a:pt x="6619" y="15720"/>
                </a:lnTo>
                <a:lnTo>
                  <a:pt x="6352" y="16158"/>
                </a:lnTo>
                <a:lnTo>
                  <a:pt x="6279" y="16109"/>
                </a:lnTo>
                <a:lnTo>
                  <a:pt x="6230" y="16060"/>
                </a:lnTo>
                <a:lnTo>
                  <a:pt x="6206" y="15963"/>
                </a:lnTo>
                <a:lnTo>
                  <a:pt x="6206" y="15866"/>
                </a:lnTo>
                <a:lnTo>
                  <a:pt x="6206" y="15768"/>
                </a:lnTo>
                <a:lnTo>
                  <a:pt x="6230" y="15695"/>
                </a:lnTo>
                <a:lnTo>
                  <a:pt x="6279" y="15598"/>
                </a:lnTo>
                <a:lnTo>
                  <a:pt x="6327" y="15549"/>
                </a:lnTo>
                <a:lnTo>
                  <a:pt x="6595" y="15525"/>
                </a:lnTo>
                <a:close/>
                <a:moveTo>
                  <a:pt x="6887" y="15525"/>
                </a:moveTo>
                <a:lnTo>
                  <a:pt x="7276" y="15549"/>
                </a:lnTo>
                <a:lnTo>
                  <a:pt x="7641" y="15598"/>
                </a:lnTo>
                <a:lnTo>
                  <a:pt x="8225" y="15647"/>
                </a:lnTo>
                <a:lnTo>
                  <a:pt x="8809" y="15671"/>
                </a:lnTo>
                <a:lnTo>
                  <a:pt x="8541" y="15963"/>
                </a:lnTo>
                <a:lnTo>
                  <a:pt x="8298" y="16255"/>
                </a:lnTo>
                <a:lnTo>
                  <a:pt x="7909" y="16231"/>
                </a:lnTo>
                <a:lnTo>
                  <a:pt x="8249" y="15744"/>
                </a:lnTo>
                <a:lnTo>
                  <a:pt x="8249" y="15720"/>
                </a:lnTo>
                <a:lnTo>
                  <a:pt x="8225" y="15695"/>
                </a:lnTo>
                <a:lnTo>
                  <a:pt x="8201" y="15671"/>
                </a:lnTo>
                <a:lnTo>
                  <a:pt x="8176" y="15695"/>
                </a:lnTo>
                <a:lnTo>
                  <a:pt x="7690" y="16231"/>
                </a:lnTo>
                <a:lnTo>
                  <a:pt x="7179" y="16182"/>
                </a:lnTo>
                <a:lnTo>
                  <a:pt x="7325" y="15939"/>
                </a:lnTo>
                <a:lnTo>
                  <a:pt x="7471" y="15671"/>
                </a:lnTo>
                <a:lnTo>
                  <a:pt x="7471" y="15647"/>
                </a:lnTo>
                <a:lnTo>
                  <a:pt x="7446" y="15622"/>
                </a:lnTo>
                <a:lnTo>
                  <a:pt x="7422" y="15647"/>
                </a:lnTo>
                <a:lnTo>
                  <a:pt x="7203" y="15890"/>
                </a:lnTo>
                <a:lnTo>
                  <a:pt x="6935" y="16182"/>
                </a:lnTo>
                <a:lnTo>
                  <a:pt x="6741" y="16206"/>
                </a:lnTo>
                <a:lnTo>
                  <a:pt x="6570" y="16255"/>
                </a:lnTo>
                <a:lnTo>
                  <a:pt x="6668" y="16060"/>
                </a:lnTo>
                <a:lnTo>
                  <a:pt x="6814" y="15817"/>
                </a:lnTo>
                <a:lnTo>
                  <a:pt x="6862" y="15671"/>
                </a:lnTo>
                <a:lnTo>
                  <a:pt x="6887" y="15525"/>
                </a:lnTo>
                <a:close/>
                <a:moveTo>
                  <a:pt x="9661" y="15622"/>
                </a:moveTo>
                <a:lnTo>
                  <a:pt x="9734" y="15671"/>
                </a:lnTo>
                <a:lnTo>
                  <a:pt x="9807" y="15695"/>
                </a:lnTo>
                <a:lnTo>
                  <a:pt x="9953" y="15695"/>
                </a:lnTo>
                <a:lnTo>
                  <a:pt x="9782" y="15793"/>
                </a:lnTo>
                <a:lnTo>
                  <a:pt x="9661" y="15939"/>
                </a:lnTo>
                <a:lnTo>
                  <a:pt x="9539" y="16085"/>
                </a:lnTo>
                <a:lnTo>
                  <a:pt x="9417" y="16279"/>
                </a:lnTo>
                <a:lnTo>
                  <a:pt x="9271" y="16279"/>
                </a:lnTo>
                <a:lnTo>
                  <a:pt x="9612" y="15817"/>
                </a:lnTo>
                <a:lnTo>
                  <a:pt x="9612" y="15793"/>
                </a:lnTo>
                <a:lnTo>
                  <a:pt x="9612" y="15768"/>
                </a:lnTo>
                <a:lnTo>
                  <a:pt x="9563" y="15768"/>
                </a:lnTo>
                <a:lnTo>
                  <a:pt x="9320" y="16012"/>
                </a:lnTo>
                <a:lnTo>
                  <a:pt x="9077" y="16255"/>
                </a:lnTo>
                <a:lnTo>
                  <a:pt x="8517" y="16255"/>
                </a:lnTo>
                <a:lnTo>
                  <a:pt x="8882" y="15720"/>
                </a:lnTo>
                <a:lnTo>
                  <a:pt x="8906" y="15695"/>
                </a:lnTo>
                <a:lnTo>
                  <a:pt x="8882" y="15671"/>
                </a:lnTo>
                <a:lnTo>
                  <a:pt x="9271" y="15671"/>
                </a:lnTo>
                <a:lnTo>
                  <a:pt x="9661" y="15622"/>
                </a:lnTo>
                <a:close/>
                <a:moveTo>
                  <a:pt x="10074" y="15768"/>
                </a:moveTo>
                <a:lnTo>
                  <a:pt x="10074" y="15841"/>
                </a:lnTo>
                <a:lnTo>
                  <a:pt x="10099" y="15939"/>
                </a:lnTo>
                <a:lnTo>
                  <a:pt x="10074" y="16060"/>
                </a:lnTo>
                <a:lnTo>
                  <a:pt x="10050" y="16182"/>
                </a:lnTo>
                <a:lnTo>
                  <a:pt x="9977" y="16304"/>
                </a:lnTo>
                <a:lnTo>
                  <a:pt x="9758" y="16279"/>
                </a:lnTo>
                <a:lnTo>
                  <a:pt x="9880" y="16012"/>
                </a:lnTo>
                <a:lnTo>
                  <a:pt x="9977" y="15890"/>
                </a:lnTo>
                <a:lnTo>
                  <a:pt x="10074" y="15768"/>
                </a:lnTo>
                <a:close/>
                <a:moveTo>
                  <a:pt x="6522" y="16571"/>
                </a:moveTo>
                <a:lnTo>
                  <a:pt x="6595" y="16620"/>
                </a:lnTo>
                <a:lnTo>
                  <a:pt x="6424" y="16888"/>
                </a:lnTo>
                <a:lnTo>
                  <a:pt x="6376" y="17034"/>
                </a:lnTo>
                <a:lnTo>
                  <a:pt x="6327" y="17180"/>
                </a:lnTo>
                <a:lnTo>
                  <a:pt x="6254" y="17082"/>
                </a:lnTo>
                <a:lnTo>
                  <a:pt x="6230" y="16985"/>
                </a:lnTo>
                <a:lnTo>
                  <a:pt x="6206" y="16912"/>
                </a:lnTo>
                <a:lnTo>
                  <a:pt x="6230" y="16815"/>
                </a:lnTo>
                <a:lnTo>
                  <a:pt x="6254" y="16839"/>
                </a:lnTo>
                <a:lnTo>
                  <a:pt x="6303" y="16839"/>
                </a:lnTo>
                <a:lnTo>
                  <a:pt x="6352" y="16815"/>
                </a:lnTo>
                <a:lnTo>
                  <a:pt x="6376" y="16766"/>
                </a:lnTo>
                <a:lnTo>
                  <a:pt x="6424" y="16596"/>
                </a:lnTo>
                <a:lnTo>
                  <a:pt x="6449" y="16596"/>
                </a:lnTo>
                <a:lnTo>
                  <a:pt x="6522" y="16571"/>
                </a:lnTo>
                <a:close/>
                <a:moveTo>
                  <a:pt x="7884" y="16693"/>
                </a:moveTo>
                <a:lnTo>
                  <a:pt x="7957" y="16717"/>
                </a:lnTo>
                <a:lnTo>
                  <a:pt x="7787" y="16985"/>
                </a:lnTo>
                <a:lnTo>
                  <a:pt x="7617" y="17253"/>
                </a:lnTo>
                <a:lnTo>
                  <a:pt x="7592" y="17326"/>
                </a:lnTo>
                <a:lnTo>
                  <a:pt x="7300" y="17326"/>
                </a:lnTo>
                <a:lnTo>
                  <a:pt x="7398" y="17107"/>
                </a:lnTo>
                <a:lnTo>
                  <a:pt x="7519" y="16888"/>
                </a:lnTo>
                <a:lnTo>
                  <a:pt x="7617" y="16717"/>
                </a:lnTo>
                <a:lnTo>
                  <a:pt x="7884" y="16693"/>
                </a:lnTo>
                <a:close/>
                <a:moveTo>
                  <a:pt x="8225" y="16717"/>
                </a:moveTo>
                <a:lnTo>
                  <a:pt x="8736" y="16742"/>
                </a:lnTo>
                <a:lnTo>
                  <a:pt x="8541" y="17034"/>
                </a:lnTo>
                <a:lnTo>
                  <a:pt x="8371" y="17326"/>
                </a:lnTo>
                <a:lnTo>
                  <a:pt x="7909" y="17326"/>
                </a:lnTo>
                <a:lnTo>
                  <a:pt x="7933" y="17277"/>
                </a:lnTo>
                <a:lnTo>
                  <a:pt x="8225" y="16717"/>
                </a:lnTo>
                <a:close/>
                <a:moveTo>
                  <a:pt x="9223" y="16742"/>
                </a:moveTo>
                <a:lnTo>
                  <a:pt x="8979" y="17350"/>
                </a:lnTo>
                <a:lnTo>
                  <a:pt x="8663" y="17350"/>
                </a:lnTo>
                <a:lnTo>
                  <a:pt x="8979" y="16742"/>
                </a:lnTo>
                <a:close/>
                <a:moveTo>
                  <a:pt x="9928" y="16742"/>
                </a:moveTo>
                <a:lnTo>
                  <a:pt x="9661" y="17253"/>
                </a:lnTo>
                <a:lnTo>
                  <a:pt x="9612" y="17350"/>
                </a:lnTo>
                <a:lnTo>
                  <a:pt x="9320" y="17350"/>
                </a:lnTo>
                <a:lnTo>
                  <a:pt x="9563" y="16742"/>
                </a:lnTo>
                <a:close/>
                <a:moveTo>
                  <a:pt x="10147" y="16839"/>
                </a:moveTo>
                <a:lnTo>
                  <a:pt x="10220" y="16961"/>
                </a:lnTo>
                <a:lnTo>
                  <a:pt x="10245" y="17107"/>
                </a:lnTo>
                <a:lnTo>
                  <a:pt x="10220" y="17228"/>
                </a:lnTo>
                <a:lnTo>
                  <a:pt x="10147" y="17350"/>
                </a:lnTo>
                <a:lnTo>
                  <a:pt x="9928" y="17350"/>
                </a:lnTo>
                <a:lnTo>
                  <a:pt x="9953" y="17277"/>
                </a:lnTo>
                <a:lnTo>
                  <a:pt x="10050" y="17082"/>
                </a:lnTo>
                <a:lnTo>
                  <a:pt x="10147" y="16839"/>
                </a:lnTo>
                <a:close/>
                <a:moveTo>
                  <a:pt x="6862" y="16693"/>
                </a:moveTo>
                <a:lnTo>
                  <a:pt x="7081" y="16717"/>
                </a:lnTo>
                <a:lnTo>
                  <a:pt x="7300" y="16717"/>
                </a:lnTo>
                <a:lnTo>
                  <a:pt x="7106" y="17009"/>
                </a:lnTo>
                <a:lnTo>
                  <a:pt x="6935" y="17326"/>
                </a:lnTo>
                <a:lnTo>
                  <a:pt x="6741" y="17350"/>
                </a:lnTo>
                <a:lnTo>
                  <a:pt x="6570" y="17399"/>
                </a:lnTo>
                <a:lnTo>
                  <a:pt x="6619" y="17204"/>
                </a:lnTo>
                <a:lnTo>
                  <a:pt x="6692" y="17034"/>
                </a:lnTo>
                <a:lnTo>
                  <a:pt x="6862" y="16693"/>
                </a:lnTo>
                <a:close/>
                <a:moveTo>
                  <a:pt x="6473" y="17618"/>
                </a:moveTo>
                <a:lnTo>
                  <a:pt x="6643" y="17691"/>
                </a:lnTo>
                <a:lnTo>
                  <a:pt x="6814" y="17715"/>
                </a:lnTo>
                <a:lnTo>
                  <a:pt x="6789" y="17910"/>
                </a:lnTo>
                <a:lnTo>
                  <a:pt x="6765" y="18080"/>
                </a:lnTo>
                <a:lnTo>
                  <a:pt x="6643" y="17983"/>
                </a:lnTo>
                <a:lnTo>
                  <a:pt x="6546" y="17861"/>
                </a:lnTo>
                <a:lnTo>
                  <a:pt x="6352" y="17642"/>
                </a:lnTo>
                <a:lnTo>
                  <a:pt x="6376" y="17618"/>
                </a:lnTo>
                <a:lnTo>
                  <a:pt x="6424" y="17642"/>
                </a:lnTo>
                <a:lnTo>
                  <a:pt x="6473" y="17618"/>
                </a:lnTo>
                <a:close/>
                <a:moveTo>
                  <a:pt x="7398" y="17739"/>
                </a:moveTo>
                <a:lnTo>
                  <a:pt x="7300" y="18031"/>
                </a:lnTo>
                <a:lnTo>
                  <a:pt x="7252" y="18177"/>
                </a:lnTo>
                <a:lnTo>
                  <a:pt x="7252" y="18299"/>
                </a:lnTo>
                <a:lnTo>
                  <a:pt x="7008" y="18202"/>
                </a:lnTo>
                <a:lnTo>
                  <a:pt x="7154" y="17739"/>
                </a:lnTo>
                <a:close/>
                <a:moveTo>
                  <a:pt x="8833" y="17715"/>
                </a:moveTo>
                <a:lnTo>
                  <a:pt x="8785" y="17837"/>
                </a:lnTo>
                <a:lnTo>
                  <a:pt x="8736" y="17983"/>
                </a:lnTo>
                <a:lnTo>
                  <a:pt x="8712" y="18104"/>
                </a:lnTo>
                <a:lnTo>
                  <a:pt x="8736" y="18153"/>
                </a:lnTo>
                <a:lnTo>
                  <a:pt x="8736" y="18202"/>
                </a:lnTo>
                <a:lnTo>
                  <a:pt x="8809" y="18250"/>
                </a:lnTo>
                <a:lnTo>
                  <a:pt x="8882" y="18250"/>
                </a:lnTo>
                <a:lnTo>
                  <a:pt x="8931" y="18226"/>
                </a:lnTo>
                <a:lnTo>
                  <a:pt x="9004" y="18153"/>
                </a:lnTo>
                <a:lnTo>
                  <a:pt x="9125" y="17958"/>
                </a:lnTo>
                <a:lnTo>
                  <a:pt x="9198" y="17739"/>
                </a:lnTo>
                <a:lnTo>
                  <a:pt x="9393" y="17739"/>
                </a:lnTo>
                <a:lnTo>
                  <a:pt x="9369" y="17861"/>
                </a:lnTo>
                <a:lnTo>
                  <a:pt x="9369" y="18007"/>
                </a:lnTo>
                <a:lnTo>
                  <a:pt x="9125" y="18153"/>
                </a:lnTo>
                <a:lnTo>
                  <a:pt x="8833" y="18275"/>
                </a:lnTo>
                <a:lnTo>
                  <a:pt x="8566" y="18372"/>
                </a:lnTo>
                <a:lnTo>
                  <a:pt x="8249" y="18421"/>
                </a:lnTo>
                <a:lnTo>
                  <a:pt x="8274" y="18275"/>
                </a:lnTo>
                <a:lnTo>
                  <a:pt x="8371" y="17983"/>
                </a:lnTo>
                <a:lnTo>
                  <a:pt x="8468" y="17715"/>
                </a:lnTo>
                <a:close/>
                <a:moveTo>
                  <a:pt x="8176" y="17715"/>
                </a:moveTo>
                <a:lnTo>
                  <a:pt x="8030" y="18056"/>
                </a:lnTo>
                <a:lnTo>
                  <a:pt x="7957" y="18250"/>
                </a:lnTo>
                <a:lnTo>
                  <a:pt x="7933" y="18445"/>
                </a:lnTo>
                <a:lnTo>
                  <a:pt x="7738" y="18421"/>
                </a:lnTo>
                <a:lnTo>
                  <a:pt x="7568" y="18396"/>
                </a:lnTo>
                <a:lnTo>
                  <a:pt x="7568" y="18226"/>
                </a:lnTo>
                <a:lnTo>
                  <a:pt x="7641" y="17983"/>
                </a:lnTo>
                <a:lnTo>
                  <a:pt x="7738" y="17715"/>
                </a:lnTo>
                <a:close/>
                <a:moveTo>
                  <a:pt x="8128" y="2094"/>
                </a:moveTo>
                <a:lnTo>
                  <a:pt x="7714" y="2142"/>
                </a:lnTo>
                <a:lnTo>
                  <a:pt x="7325" y="2191"/>
                </a:lnTo>
                <a:lnTo>
                  <a:pt x="6935" y="2264"/>
                </a:lnTo>
                <a:lnTo>
                  <a:pt x="6546" y="2386"/>
                </a:lnTo>
                <a:lnTo>
                  <a:pt x="6181" y="2507"/>
                </a:lnTo>
                <a:lnTo>
                  <a:pt x="5841" y="2653"/>
                </a:lnTo>
                <a:lnTo>
                  <a:pt x="5500" y="2824"/>
                </a:lnTo>
                <a:lnTo>
                  <a:pt x="5184" y="3018"/>
                </a:lnTo>
                <a:lnTo>
                  <a:pt x="4892" y="3237"/>
                </a:lnTo>
                <a:lnTo>
                  <a:pt x="4551" y="3554"/>
                </a:lnTo>
                <a:lnTo>
                  <a:pt x="4210" y="3918"/>
                </a:lnTo>
                <a:lnTo>
                  <a:pt x="3918" y="4332"/>
                </a:lnTo>
                <a:lnTo>
                  <a:pt x="3626" y="4746"/>
                </a:lnTo>
                <a:lnTo>
                  <a:pt x="3383" y="5159"/>
                </a:lnTo>
                <a:lnTo>
                  <a:pt x="3164" y="5549"/>
                </a:lnTo>
                <a:lnTo>
                  <a:pt x="3018" y="5889"/>
                </a:lnTo>
                <a:lnTo>
                  <a:pt x="2921" y="6157"/>
                </a:lnTo>
                <a:lnTo>
                  <a:pt x="2823" y="6595"/>
                </a:lnTo>
                <a:lnTo>
                  <a:pt x="2775" y="7057"/>
                </a:lnTo>
                <a:lnTo>
                  <a:pt x="2750" y="7495"/>
                </a:lnTo>
                <a:lnTo>
                  <a:pt x="2775" y="7958"/>
                </a:lnTo>
                <a:lnTo>
                  <a:pt x="2823" y="8396"/>
                </a:lnTo>
                <a:lnTo>
                  <a:pt x="2921" y="8834"/>
                </a:lnTo>
                <a:lnTo>
                  <a:pt x="3067" y="9272"/>
                </a:lnTo>
                <a:lnTo>
                  <a:pt x="3237" y="9685"/>
                </a:lnTo>
                <a:lnTo>
                  <a:pt x="3602" y="10367"/>
                </a:lnTo>
                <a:lnTo>
                  <a:pt x="3991" y="11024"/>
                </a:lnTo>
                <a:lnTo>
                  <a:pt x="4843" y="12337"/>
                </a:lnTo>
                <a:lnTo>
                  <a:pt x="5281" y="13019"/>
                </a:lnTo>
                <a:lnTo>
                  <a:pt x="5476" y="13384"/>
                </a:lnTo>
                <a:lnTo>
                  <a:pt x="5646" y="13724"/>
                </a:lnTo>
                <a:lnTo>
                  <a:pt x="5792" y="14089"/>
                </a:lnTo>
                <a:lnTo>
                  <a:pt x="5914" y="14454"/>
                </a:lnTo>
                <a:lnTo>
                  <a:pt x="5987" y="14844"/>
                </a:lnTo>
                <a:lnTo>
                  <a:pt x="5987" y="15282"/>
                </a:lnTo>
                <a:lnTo>
                  <a:pt x="5962" y="15379"/>
                </a:lnTo>
                <a:lnTo>
                  <a:pt x="5962" y="15428"/>
                </a:lnTo>
                <a:lnTo>
                  <a:pt x="5889" y="15525"/>
                </a:lnTo>
                <a:lnTo>
                  <a:pt x="5841" y="15647"/>
                </a:lnTo>
                <a:lnTo>
                  <a:pt x="5816" y="15768"/>
                </a:lnTo>
                <a:lnTo>
                  <a:pt x="5792" y="15914"/>
                </a:lnTo>
                <a:lnTo>
                  <a:pt x="5816" y="16036"/>
                </a:lnTo>
                <a:lnTo>
                  <a:pt x="5841" y="16158"/>
                </a:lnTo>
                <a:lnTo>
                  <a:pt x="5889" y="16279"/>
                </a:lnTo>
                <a:lnTo>
                  <a:pt x="5962" y="16377"/>
                </a:lnTo>
                <a:lnTo>
                  <a:pt x="5865" y="16474"/>
                </a:lnTo>
                <a:lnTo>
                  <a:pt x="5792" y="16620"/>
                </a:lnTo>
                <a:lnTo>
                  <a:pt x="5768" y="16766"/>
                </a:lnTo>
                <a:lnTo>
                  <a:pt x="5768" y="16912"/>
                </a:lnTo>
                <a:lnTo>
                  <a:pt x="5768" y="17058"/>
                </a:lnTo>
                <a:lnTo>
                  <a:pt x="5816" y="17204"/>
                </a:lnTo>
                <a:lnTo>
                  <a:pt x="5889" y="17350"/>
                </a:lnTo>
                <a:lnTo>
                  <a:pt x="5987" y="17472"/>
                </a:lnTo>
                <a:lnTo>
                  <a:pt x="5962" y="17496"/>
                </a:lnTo>
                <a:lnTo>
                  <a:pt x="5914" y="17618"/>
                </a:lnTo>
                <a:lnTo>
                  <a:pt x="5914" y="17715"/>
                </a:lnTo>
                <a:lnTo>
                  <a:pt x="5938" y="17837"/>
                </a:lnTo>
                <a:lnTo>
                  <a:pt x="5987" y="17934"/>
                </a:lnTo>
                <a:lnTo>
                  <a:pt x="6133" y="18129"/>
                </a:lnTo>
                <a:lnTo>
                  <a:pt x="6303" y="18299"/>
                </a:lnTo>
                <a:lnTo>
                  <a:pt x="6424" y="18421"/>
                </a:lnTo>
                <a:lnTo>
                  <a:pt x="6570" y="18518"/>
                </a:lnTo>
                <a:lnTo>
                  <a:pt x="6862" y="18688"/>
                </a:lnTo>
                <a:lnTo>
                  <a:pt x="7179" y="18810"/>
                </a:lnTo>
                <a:lnTo>
                  <a:pt x="7495" y="18859"/>
                </a:lnTo>
                <a:lnTo>
                  <a:pt x="7738" y="18883"/>
                </a:lnTo>
                <a:lnTo>
                  <a:pt x="7982" y="18883"/>
                </a:lnTo>
                <a:lnTo>
                  <a:pt x="8030" y="18956"/>
                </a:lnTo>
                <a:lnTo>
                  <a:pt x="8079" y="18980"/>
                </a:lnTo>
                <a:lnTo>
                  <a:pt x="8128" y="18980"/>
                </a:lnTo>
                <a:lnTo>
                  <a:pt x="8176" y="18956"/>
                </a:lnTo>
                <a:lnTo>
                  <a:pt x="8201" y="18907"/>
                </a:lnTo>
                <a:lnTo>
                  <a:pt x="8201" y="18883"/>
                </a:lnTo>
                <a:lnTo>
                  <a:pt x="8493" y="18834"/>
                </a:lnTo>
                <a:lnTo>
                  <a:pt x="8785" y="18761"/>
                </a:lnTo>
                <a:lnTo>
                  <a:pt x="9052" y="18664"/>
                </a:lnTo>
                <a:lnTo>
                  <a:pt x="9320" y="18542"/>
                </a:lnTo>
                <a:lnTo>
                  <a:pt x="9563" y="18396"/>
                </a:lnTo>
                <a:lnTo>
                  <a:pt x="9807" y="18226"/>
                </a:lnTo>
                <a:lnTo>
                  <a:pt x="10050" y="18056"/>
                </a:lnTo>
                <a:lnTo>
                  <a:pt x="10269" y="17837"/>
                </a:lnTo>
                <a:lnTo>
                  <a:pt x="10318" y="17764"/>
                </a:lnTo>
                <a:lnTo>
                  <a:pt x="10342" y="17691"/>
                </a:lnTo>
                <a:lnTo>
                  <a:pt x="10464" y="17593"/>
                </a:lnTo>
                <a:lnTo>
                  <a:pt x="10537" y="17447"/>
                </a:lnTo>
                <a:lnTo>
                  <a:pt x="10585" y="17301"/>
                </a:lnTo>
                <a:lnTo>
                  <a:pt x="10634" y="17107"/>
                </a:lnTo>
                <a:lnTo>
                  <a:pt x="10634" y="16936"/>
                </a:lnTo>
                <a:lnTo>
                  <a:pt x="10585" y="16742"/>
                </a:lnTo>
                <a:lnTo>
                  <a:pt x="10512" y="16596"/>
                </a:lnTo>
                <a:lnTo>
                  <a:pt x="10391" y="16474"/>
                </a:lnTo>
                <a:lnTo>
                  <a:pt x="10488" y="16255"/>
                </a:lnTo>
                <a:lnTo>
                  <a:pt x="10537" y="16036"/>
                </a:lnTo>
                <a:lnTo>
                  <a:pt x="10537" y="15817"/>
                </a:lnTo>
                <a:lnTo>
                  <a:pt x="10488" y="15574"/>
                </a:lnTo>
                <a:lnTo>
                  <a:pt x="10415" y="15476"/>
                </a:lnTo>
                <a:lnTo>
                  <a:pt x="10342" y="15379"/>
                </a:lnTo>
                <a:lnTo>
                  <a:pt x="10342" y="15306"/>
                </a:lnTo>
                <a:lnTo>
                  <a:pt x="10415" y="14965"/>
                </a:lnTo>
                <a:lnTo>
                  <a:pt x="10464" y="14625"/>
                </a:lnTo>
                <a:lnTo>
                  <a:pt x="10512" y="14284"/>
                </a:lnTo>
                <a:lnTo>
                  <a:pt x="10585" y="13943"/>
                </a:lnTo>
                <a:lnTo>
                  <a:pt x="10658" y="13700"/>
                </a:lnTo>
                <a:lnTo>
                  <a:pt x="10756" y="13457"/>
                </a:lnTo>
                <a:lnTo>
                  <a:pt x="10999" y="12994"/>
                </a:lnTo>
                <a:lnTo>
                  <a:pt x="11023" y="12970"/>
                </a:lnTo>
                <a:lnTo>
                  <a:pt x="11023" y="12946"/>
                </a:lnTo>
                <a:lnTo>
                  <a:pt x="11340" y="12459"/>
                </a:lnTo>
                <a:lnTo>
                  <a:pt x="11632" y="11972"/>
                </a:lnTo>
                <a:lnTo>
                  <a:pt x="12191" y="11194"/>
                </a:lnTo>
                <a:lnTo>
                  <a:pt x="12483" y="10780"/>
                </a:lnTo>
                <a:lnTo>
                  <a:pt x="12751" y="10367"/>
                </a:lnTo>
                <a:lnTo>
                  <a:pt x="12994" y="9953"/>
                </a:lnTo>
                <a:lnTo>
                  <a:pt x="13213" y="9515"/>
                </a:lnTo>
                <a:lnTo>
                  <a:pt x="13384" y="9053"/>
                </a:lnTo>
                <a:lnTo>
                  <a:pt x="13457" y="8809"/>
                </a:lnTo>
                <a:lnTo>
                  <a:pt x="13505" y="8590"/>
                </a:lnTo>
                <a:lnTo>
                  <a:pt x="13554" y="8152"/>
                </a:lnTo>
                <a:lnTo>
                  <a:pt x="13554" y="7714"/>
                </a:lnTo>
                <a:lnTo>
                  <a:pt x="13505" y="7276"/>
                </a:lnTo>
                <a:lnTo>
                  <a:pt x="13432" y="6838"/>
                </a:lnTo>
                <a:lnTo>
                  <a:pt x="13335" y="6400"/>
                </a:lnTo>
                <a:lnTo>
                  <a:pt x="13213" y="5962"/>
                </a:lnTo>
                <a:lnTo>
                  <a:pt x="12946" y="5135"/>
                </a:lnTo>
                <a:lnTo>
                  <a:pt x="12800" y="4770"/>
                </a:lnTo>
                <a:lnTo>
                  <a:pt x="12605" y="4429"/>
                </a:lnTo>
                <a:lnTo>
                  <a:pt x="12386" y="4113"/>
                </a:lnTo>
                <a:lnTo>
                  <a:pt x="12143" y="3797"/>
                </a:lnTo>
                <a:lnTo>
                  <a:pt x="12143" y="3773"/>
                </a:lnTo>
                <a:lnTo>
                  <a:pt x="12094" y="3675"/>
                </a:lnTo>
                <a:lnTo>
                  <a:pt x="12021" y="3602"/>
                </a:lnTo>
                <a:lnTo>
                  <a:pt x="11948" y="3554"/>
                </a:lnTo>
                <a:lnTo>
                  <a:pt x="11851" y="3505"/>
                </a:lnTo>
                <a:lnTo>
                  <a:pt x="11607" y="3286"/>
                </a:lnTo>
                <a:lnTo>
                  <a:pt x="11340" y="3091"/>
                </a:lnTo>
                <a:lnTo>
                  <a:pt x="11072" y="2897"/>
                </a:lnTo>
                <a:lnTo>
                  <a:pt x="10804" y="2726"/>
                </a:lnTo>
                <a:lnTo>
                  <a:pt x="10464" y="2556"/>
                </a:lnTo>
                <a:lnTo>
                  <a:pt x="10099" y="2386"/>
                </a:lnTo>
                <a:lnTo>
                  <a:pt x="9709" y="2264"/>
                </a:lnTo>
                <a:lnTo>
                  <a:pt x="9320" y="2191"/>
                </a:lnTo>
                <a:lnTo>
                  <a:pt x="8931" y="2142"/>
                </a:lnTo>
                <a:lnTo>
                  <a:pt x="8517" y="209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 txBox="1">
            <a:spLocks noGrp="1"/>
          </p:cNvSpPr>
          <p:nvPr>
            <p:ph type="title"/>
          </p:nvPr>
        </p:nvSpPr>
        <p:spPr>
          <a:xfrm>
            <a:off x="-6025" y="967975"/>
            <a:ext cx="9156000" cy="857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sr-Latn-RS" dirty="0" smtClean="0"/>
              <a:t>Poželjne osobine nastavnika</a:t>
            </a:r>
            <a:endParaRPr lang="en" dirty="0"/>
          </a:p>
        </p:txBody>
      </p:sp>
      <p:sp>
        <p:nvSpPr>
          <p:cNvPr id="53" name="Shape 53"/>
          <p:cNvSpPr/>
          <p:nvPr/>
        </p:nvSpPr>
        <p:spPr>
          <a:xfrm>
            <a:off x="4141750" y="281249"/>
            <a:ext cx="788694" cy="805192"/>
          </a:xfrm>
          <a:custGeom>
            <a:avLst/>
            <a:gdLst/>
            <a:ahLst/>
            <a:cxnLst/>
            <a:rect l="0" t="0" r="0" b="0"/>
            <a:pathLst>
              <a:path w="67641" h="69056" extrusionOk="0">
                <a:moveTo>
                  <a:pt x="49622" y="2736"/>
                </a:moveTo>
                <a:lnTo>
                  <a:pt x="49622" y="2736"/>
                </a:lnTo>
                <a:lnTo>
                  <a:pt x="49622" y="2736"/>
                </a:lnTo>
                <a:close/>
                <a:moveTo>
                  <a:pt x="59622" y="55565"/>
                </a:moveTo>
                <a:lnTo>
                  <a:pt x="59622" y="55565"/>
                </a:lnTo>
                <a:lnTo>
                  <a:pt x="59622" y="55565"/>
                </a:lnTo>
                <a:close/>
                <a:moveTo>
                  <a:pt x="35471" y="0"/>
                </a:moveTo>
                <a:lnTo>
                  <a:pt x="34433" y="95"/>
                </a:lnTo>
                <a:lnTo>
                  <a:pt x="33584" y="189"/>
                </a:lnTo>
                <a:lnTo>
                  <a:pt x="32735" y="378"/>
                </a:lnTo>
                <a:lnTo>
                  <a:pt x="32169" y="566"/>
                </a:lnTo>
                <a:lnTo>
                  <a:pt x="31509" y="472"/>
                </a:lnTo>
                <a:lnTo>
                  <a:pt x="30754" y="472"/>
                </a:lnTo>
                <a:lnTo>
                  <a:pt x="29339" y="566"/>
                </a:lnTo>
                <a:lnTo>
                  <a:pt x="27830" y="849"/>
                </a:lnTo>
                <a:lnTo>
                  <a:pt x="26320" y="1321"/>
                </a:lnTo>
                <a:lnTo>
                  <a:pt x="24811" y="1981"/>
                </a:lnTo>
                <a:lnTo>
                  <a:pt x="23207" y="2736"/>
                </a:lnTo>
                <a:lnTo>
                  <a:pt x="21698" y="3585"/>
                </a:lnTo>
                <a:lnTo>
                  <a:pt x="20188" y="4623"/>
                </a:lnTo>
                <a:lnTo>
                  <a:pt x="18679" y="5661"/>
                </a:lnTo>
                <a:lnTo>
                  <a:pt x="17170" y="6793"/>
                </a:lnTo>
                <a:lnTo>
                  <a:pt x="15754" y="8019"/>
                </a:lnTo>
                <a:lnTo>
                  <a:pt x="14434" y="9151"/>
                </a:lnTo>
                <a:lnTo>
                  <a:pt x="11981" y="11510"/>
                </a:lnTo>
                <a:lnTo>
                  <a:pt x="10000" y="13774"/>
                </a:lnTo>
                <a:lnTo>
                  <a:pt x="7736" y="16981"/>
                </a:lnTo>
                <a:lnTo>
                  <a:pt x="8019" y="16321"/>
                </a:lnTo>
                <a:lnTo>
                  <a:pt x="8302" y="15660"/>
                </a:lnTo>
                <a:lnTo>
                  <a:pt x="7736" y="16604"/>
                </a:lnTo>
                <a:lnTo>
                  <a:pt x="7075" y="17642"/>
                </a:lnTo>
                <a:lnTo>
                  <a:pt x="7170" y="17830"/>
                </a:lnTo>
                <a:lnTo>
                  <a:pt x="6509" y="18868"/>
                </a:lnTo>
                <a:lnTo>
                  <a:pt x="7075" y="17359"/>
                </a:lnTo>
                <a:lnTo>
                  <a:pt x="6132" y="19057"/>
                </a:lnTo>
                <a:lnTo>
                  <a:pt x="5189" y="20849"/>
                </a:lnTo>
                <a:lnTo>
                  <a:pt x="4434" y="22736"/>
                </a:lnTo>
                <a:lnTo>
                  <a:pt x="3679" y="24622"/>
                </a:lnTo>
                <a:lnTo>
                  <a:pt x="2453" y="28490"/>
                </a:lnTo>
                <a:lnTo>
                  <a:pt x="1321" y="32169"/>
                </a:lnTo>
                <a:lnTo>
                  <a:pt x="1509" y="32264"/>
                </a:lnTo>
                <a:lnTo>
                  <a:pt x="1604" y="32453"/>
                </a:lnTo>
                <a:lnTo>
                  <a:pt x="1604" y="32641"/>
                </a:lnTo>
                <a:lnTo>
                  <a:pt x="1509" y="32924"/>
                </a:lnTo>
                <a:lnTo>
                  <a:pt x="1226" y="33396"/>
                </a:lnTo>
                <a:lnTo>
                  <a:pt x="1038" y="33585"/>
                </a:lnTo>
                <a:lnTo>
                  <a:pt x="1038" y="33773"/>
                </a:lnTo>
                <a:lnTo>
                  <a:pt x="1038" y="35000"/>
                </a:lnTo>
                <a:lnTo>
                  <a:pt x="849" y="36132"/>
                </a:lnTo>
                <a:lnTo>
                  <a:pt x="660" y="37358"/>
                </a:lnTo>
                <a:lnTo>
                  <a:pt x="472" y="38867"/>
                </a:lnTo>
                <a:lnTo>
                  <a:pt x="283" y="38301"/>
                </a:lnTo>
                <a:lnTo>
                  <a:pt x="94" y="39811"/>
                </a:lnTo>
                <a:lnTo>
                  <a:pt x="0" y="41509"/>
                </a:lnTo>
                <a:lnTo>
                  <a:pt x="94" y="43301"/>
                </a:lnTo>
                <a:lnTo>
                  <a:pt x="283" y="44056"/>
                </a:lnTo>
                <a:lnTo>
                  <a:pt x="472" y="44622"/>
                </a:lnTo>
                <a:lnTo>
                  <a:pt x="566" y="45660"/>
                </a:lnTo>
                <a:lnTo>
                  <a:pt x="755" y="46792"/>
                </a:lnTo>
                <a:lnTo>
                  <a:pt x="1226" y="48962"/>
                </a:lnTo>
                <a:lnTo>
                  <a:pt x="1981" y="51037"/>
                </a:lnTo>
                <a:lnTo>
                  <a:pt x="2924" y="53112"/>
                </a:lnTo>
                <a:lnTo>
                  <a:pt x="4057" y="55094"/>
                </a:lnTo>
                <a:lnTo>
                  <a:pt x="5283" y="56980"/>
                </a:lnTo>
                <a:lnTo>
                  <a:pt x="6698" y="58678"/>
                </a:lnTo>
                <a:lnTo>
                  <a:pt x="8113" y="60282"/>
                </a:lnTo>
                <a:lnTo>
                  <a:pt x="9056" y="61131"/>
                </a:lnTo>
                <a:lnTo>
                  <a:pt x="10000" y="61980"/>
                </a:lnTo>
                <a:lnTo>
                  <a:pt x="11038" y="62829"/>
                </a:lnTo>
                <a:lnTo>
                  <a:pt x="12075" y="63584"/>
                </a:lnTo>
                <a:lnTo>
                  <a:pt x="14339" y="64905"/>
                </a:lnTo>
                <a:lnTo>
                  <a:pt x="16604" y="66131"/>
                </a:lnTo>
                <a:lnTo>
                  <a:pt x="19056" y="67169"/>
                </a:lnTo>
                <a:lnTo>
                  <a:pt x="21509" y="67923"/>
                </a:lnTo>
                <a:lnTo>
                  <a:pt x="24056" y="68584"/>
                </a:lnTo>
                <a:lnTo>
                  <a:pt x="26603" y="69055"/>
                </a:lnTo>
                <a:lnTo>
                  <a:pt x="27830" y="69055"/>
                </a:lnTo>
                <a:lnTo>
                  <a:pt x="30188" y="68867"/>
                </a:lnTo>
                <a:lnTo>
                  <a:pt x="33113" y="68678"/>
                </a:lnTo>
                <a:lnTo>
                  <a:pt x="36509" y="68301"/>
                </a:lnTo>
                <a:lnTo>
                  <a:pt x="39811" y="67923"/>
                </a:lnTo>
                <a:lnTo>
                  <a:pt x="42735" y="67452"/>
                </a:lnTo>
                <a:lnTo>
                  <a:pt x="44905" y="66980"/>
                </a:lnTo>
                <a:lnTo>
                  <a:pt x="45565" y="66791"/>
                </a:lnTo>
                <a:lnTo>
                  <a:pt x="45943" y="66508"/>
                </a:lnTo>
                <a:lnTo>
                  <a:pt x="47358" y="65942"/>
                </a:lnTo>
                <a:lnTo>
                  <a:pt x="48018" y="65565"/>
                </a:lnTo>
                <a:lnTo>
                  <a:pt x="48678" y="65188"/>
                </a:lnTo>
                <a:lnTo>
                  <a:pt x="47924" y="65471"/>
                </a:lnTo>
                <a:lnTo>
                  <a:pt x="51509" y="62924"/>
                </a:lnTo>
                <a:lnTo>
                  <a:pt x="53301" y="61508"/>
                </a:lnTo>
                <a:lnTo>
                  <a:pt x="55093" y="59905"/>
                </a:lnTo>
                <a:lnTo>
                  <a:pt x="55093" y="59905"/>
                </a:lnTo>
                <a:lnTo>
                  <a:pt x="54810" y="60376"/>
                </a:lnTo>
                <a:lnTo>
                  <a:pt x="54339" y="60754"/>
                </a:lnTo>
                <a:lnTo>
                  <a:pt x="55376" y="59999"/>
                </a:lnTo>
                <a:lnTo>
                  <a:pt x="56320" y="59056"/>
                </a:lnTo>
                <a:lnTo>
                  <a:pt x="57075" y="58395"/>
                </a:lnTo>
                <a:lnTo>
                  <a:pt x="57169" y="58207"/>
                </a:lnTo>
                <a:lnTo>
                  <a:pt x="57075" y="58207"/>
                </a:lnTo>
                <a:lnTo>
                  <a:pt x="57924" y="57546"/>
                </a:lnTo>
                <a:lnTo>
                  <a:pt x="58678" y="56697"/>
                </a:lnTo>
                <a:lnTo>
                  <a:pt x="59339" y="55754"/>
                </a:lnTo>
                <a:lnTo>
                  <a:pt x="59905" y="54905"/>
                </a:lnTo>
                <a:lnTo>
                  <a:pt x="59716" y="54999"/>
                </a:lnTo>
                <a:lnTo>
                  <a:pt x="59622" y="54999"/>
                </a:lnTo>
                <a:lnTo>
                  <a:pt x="59810" y="54622"/>
                </a:lnTo>
                <a:lnTo>
                  <a:pt x="59150" y="55565"/>
                </a:lnTo>
                <a:lnTo>
                  <a:pt x="59527" y="55094"/>
                </a:lnTo>
                <a:lnTo>
                  <a:pt x="59433" y="55377"/>
                </a:lnTo>
                <a:lnTo>
                  <a:pt x="58867" y="56037"/>
                </a:lnTo>
                <a:lnTo>
                  <a:pt x="59056" y="55660"/>
                </a:lnTo>
                <a:lnTo>
                  <a:pt x="59056" y="55660"/>
                </a:lnTo>
                <a:lnTo>
                  <a:pt x="58678" y="56037"/>
                </a:lnTo>
                <a:lnTo>
                  <a:pt x="59810" y="54339"/>
                </a:lnTo>
                <a:lnTo>
                  <a:pt x="60282" y="53490"/>
                </a:lnTo>
                <a:lnTo>
                  <a:pt x="60282" y="53301"/>
                </a:lnTo>
                <a:lnTo>
                  <a:pt x="60188" y="53395"/>
                </a:lnTo>
                <a:lnTo>
                  <a:pt x="60188" y="53395"/>
                </a:lnTo>
                <a:lnTo>
                  <a:pt x="60565" y="52924"/>
                </a:lnTo>
                <a:lnTo>
                  <a:pt x="61037" y="52452"/>
                </a:lnTo>
                <a:lnTo>
                  <a:pt x="61886" y="51509"/>
                </a:lnTo>
                <a:lnTo>
                  <a:pt x="61508" y="52452"/>
                </a:lnTo>
                <a:lnTo>
                  <a:pt x="60848" y="53584"/>
                </a:lnTo>
                <a:lnTo>
                  <a:pt x="59622" y="55565"/>
                </a:lnTo>
                <a:lnTo>
                  <a:pt x="60376" y="54528"/>
                </a:lnTo>
                <a:lnTo>
                  <a:pt x="60942" y="53678"/>
                </a:lnTo>
                <a:lnTo>
                  <a:pt x="61980" y="51792"/>
                </a:lnTo>
                <a:lnTo>
                  <a:pt x="61886" y="51886"/>
                </a:lnTo>
                <a:lnTo>
                  <a:pt x="61886" y="51697"/>
                </a:lnTo>
                <a:lnTo>
                  <a:pt x="62169" y="51037"/>
                </a:lnTo>
                <a:lnTo>
                  <a:pt x="62735" y="49999"/>
                </a:lnTo>
                <a:lnTo>
                  <a:pt x="61508" y="51603"/>
                </a:lnTo>
                <a:lnTo>
                  <a:pt x="61603" y="51037"/>
                </a:lnTo>
                <a:lnTo>
                  <a:pt x="61697" y="50377"/>
                </a:lnTo>
                <a:lnTo>
                  <a:pt x="62169" y="48962"/>
                </a:lnTo>
                <a:lnTo>
                  <a:pt x="62829" y="47358"/>
                </a:lnTo>
                <a:lnTo>
                  <a:pt x="63678" y="45565"/>
                </a:lnTo>
                <a:lnTo>
                  <a:pt x="65376" y="42169"/>
                </a:lnTo>
                <a:lnTo>
                  <a:pt x="66131" y="40660"/>
                </a:lnTo>
                <a:lnTo>
                  <a:pt x="66697" y="39339"/>
                </a:lnTo>
                <a:lnTo>
                  <a:pt x="66603" y="39528"/>
                </a:lnTo>
                <a:lnTo>
                  <a:pt x="66697" y="39056"/>
                </a:lnTo>
                <a:lnTo>
                  <a:pt x="66791" y="38962"/>
                </a:lnTo>
                <a:lnTo>
                  <a:pt x="66791" y="39056"/>
                </a:lnTo>
                <a:lnTo>
                  <a:pt x="66886" y="38584"/>
                </a:lnTo>
                <a:lnTo>
                  <a:pt x="66791" y="38867"/>
                </a:lnTo>
                <a:lnTo>
                  <a:pt x="66980" y="38207"/>
                </a:lnTo>
                <a:lnTo>
                  <a:pt x="67169" y="37264"/>
                </a:lnTo>
                <a:lnTo>
                  <a:pt x="67263" y="36415"/>
                </a:lnTo>
                <a:lnTo>
                  <a:pt x="67357" y="36509"/>
                </a:lnTo>
                <a:lnTo>
                  <a:pt x="67452" y="36509"/>
                </a:lnTo>
                <a:lnTo>
                  <a:pt x="67546" y="35943"/>
                </a:lnTo>
                <a:lnTo>
                  <a:pt x="67546" y="34811"/>
                </a:lnTo>
                <a:lnTo>
                  <a:pt x="67640" y="31037"/>
                </a:lnTo>
                <a:lnTo>
                  <a:pt x="67640" y="28490"/>
                </a:lnTo>
                <a:lnTo>
                  <a:pt x="67546" y="27736"/>
                </a:lnTo>
                <a:lnTo>
                  <a:pt x="67546" y="27547"/>
                </a:lnTo>
                <a:lnTo>
                  <a:pt x="67452" y="27547"/>
                </a:lnTo>
                <a:lnTo>
                  <a:pt x="67074" y="26792"/>
                </a:lnTo>
                <a:lnTo>
                  <a:pt x="66791" y="25660"/>
                </a:lnTo>
                <a:lnTo>
                  <a:pt x="66508" y="24528"/>
                </a:lnTo>
                <a:lnTo>
                  <a:pt x="66414" y="23585"/>
                </a:lnTo>
                <a:lnTo>
                  <a:pt x="66320" y="23679"/>
                </a:lnTo>
                <a:lnTo>
                  <a:pt x="66320" y="23490"/>
                </a:lnTo>
                <a:lnTo>
                  <a:pt x="65942" y="22924"/>
                </a:lnTo>
                <a:lnTo>
                  <a:pt x="65565" y="22358"/>
                </a:lnTo>
                <a:lnTo>
                  <a:pt x="64527" y="21132"/>
                </a:lnTo>
                <a:lnTo>
                  <a:pt x="63584" y="19906"/>
                </a:lnTo>
                <a:lnTo>
                  <a:pt x="63207" y="19340"/>
                </a:lnTo>
                <a:lnTo>
                  <a:pt x="63018" y="18774"/>
                </a:lnTo>
                <a:lnTo>
                  <a:pt x="63112" y="18962"/>
                </a:lnTo>
                <a:lnTo>
                  <a:pt x="63301" y="19057"/>
                </a:lnTo>
                <a:lnTo>
                  <a:pt x="63301" y="19057"/>
                </a:lnTo>
                <a:lnTo>
                  <a:pt x="63207" y="18868"/>
                </a:lnTo>
                <a:lnTo>
                  <a:pt x="62923" y="18491"/>
                </a:lnTo>
                <a:lnTo>
                  <a:pt x="61980" y="17453"/>
                </a:lnTo>
                <a:lnTo>
                  <a:pt x="61037" y="16509"/>
                </a:lnTo>
                <a:lnTo>
                  <a:pt x="61037" y="16698"/>
                </a:lnTo>
                <a:lnTo>
                  <a:pt x="61037" y="16887"/>
                </a:lnTo>
                <a:lnTo>
                  <a:pt x="60093" y="15943"/>
                </a:lnTo>
                <a:lnTo>
                  <a:pt x="60376" y="16321"/>
                </a:lnTo>
                <a:lnTo>
                  <a:pt x="59527" y="15377"/>
                </a:lnTo>
                <a:lnTo>
                  <a:pt x="59056" y="14906"/>
                </a:lnTo>
                <a:lnTo>
                  <a:pt x="59244" y="14906"/>
                </a:lnTo>
                <a:lnTo>
                  <a:pt x="59905" y="15472"/>
                </a:lnTo>
                <a:lnTo>
                  <a:pt x="59905" y="15472"/>
                </a:lnTo>
                <a:lnTo>
                  <a:pt x="57641" y="13396"/>
                </a:lnTo>
                <a:lnTo>
                  <a:pt x="58112" y="13868"/>
                </a:lnTo>
                <a:lnTo>
                  <a:pt x="56886" y="13019"/>
                </a:lnTo>
                <a:lnTo>
                  <a:pt x="55754" y="12453"/>
                </a:lnTo>
                <a:lnTo>
                  <a:pt x="56603" y="13113"/>
                </a:lnTo>
                <a:lnTo>
                  <a:pt x="57452" y="13774"/>
                </a:lnTo>
                <a:lnTo>
                  <a:pt x="58961" y="15283"/>
                </a:lnTo>
                <a:lnTo>
                  <a:pt x="60376" y="16604"/>
                </a:lnTo>
                <a:lnTo>
                  <a:pt x="61225" y="17264"/>
                </a:lnTo>
                <a:lnTo>
                  <a:pt x="62074" y="17925"/>
                </a:lnTo>
                <a:lnTo>
                  <a:pt x="62074" y="17925"/>
                </a:lnTo>
                <a:lnTo>
                  <a:pt x="61414" y="17547"/>
                </a:lnTo>
                <a:lnTo>
                  <a:pt x="60659" y="16981"/>
                </a:lnTo>
                <a:lnTo>
                  <a:pt x="60754" y="17264"/>
                </a:lnTo>
                <a:lnTo>
                  <a:pt x="60942" y="17642"/>
                </a:lnTo>
                <a:lnTo>
                  <a:pt x="61980" y="19151"/>
                </a:lnTo>
                <a:lnTo>
                  <a:pt x="63301" y="20943"/>
                </a:lnTo>
                <a:lnTo>
                  <a:pt x="63207" y="20943"/>
                </a:lnTo>
                <a:lnTo>
                  <a:pt x="63395" y="21038"/>
                </a:lnTo>
                <a:lnTo>
                  <a:pt x="63490" y="21321"/>
                </a:lnTo>
                <a:lnTo>
                  <a:pt x="63678" y="21604"/>
                </a:lnTo>
                <a:lnTo>
                  <a:pt x="63773" y="21698"/>
                </a:lnTo>
                <a:lnTo>
                  <a:pt x="63584" y="21321"/>
                </a:lnTo>
                <a:lnTo>
                  <a:pt x="63584" y="21321"/>
                </a:lnTo>
                <a:lnTo>
                  <a:pt x="64244" y="22170"/>
                </a:lnTo>
                <a:lnTo>
                  <a:pt x="64716" y="22641"/>
                </a:lnTo>
                <a:lnTo>
                  <a:pt x="64905" y="22830"/>
                </a:lnTo>
                <a:lnTo>
                  <a:pt x="64999" y="22830"/>
                </a:lnTo>
                <a:lnTo>
                  <a:pt x="64999" y="22641"/>
                </a:lnTo>
                <a:lnTo>
                  <a:pt x="64905" y="22358"/>
                </a:lnTo>
                <a:lnTo>
                  <a:pt x="65282" y="23207"/>
                </a:lnTo>
                <a:lnTo>
                  <a:pt x="65565" y="24056"/>
                </a:lnTo>
                <a:lnTo>
                  <a:pt x="66225" y="25943"/>
                </a:lnTo>
                <a:lnTo>
                  <a:pt x="66697" y="27830"/>
                </a:lnTo>
                <a:lnTo>
                  <a:pt x="66886" y="28490"/>
                </a:lnTo>
                <a:lnTo>
                  <a:pt x="66980" y="28868"/>
                </a:lnTo>
                <a:lnTo>
                  <a:pt x="66886" y="28962"/>
                </a:lnTo>
                <a:lnTo>
                  <a:pt x="66697" y="28679"/>
                </a:lnTo>
                <a:lnTo>
                  <a:pt x="66697" y="29245"/>
                </a:lnTo>
                <a:lnTo>
                  <a:pt x="66791" y="29905"/>
                </a:lnTo>
                <a:lnTo>
                  <a:pt x="66886" y="29905"/>
                </a:lnTo>
                <a:lnTo>
                  <a:pt x="66886" y="30094"/>
                </a:lnTo>
                <a:lnTo>
                  <a:pt x="66886" y="30566"/>
                </a:lnTo>
                <a:lnTo>
                  <a:pt x="66697" y="30377"/>
                </a:lnTo>
                <a:lnTo>
                  <a:pt x="66603" y="30188"/>
                </a:lnTo>
                <a:lnTo>
                  <a:pt x="66603" y="30094"/>
                </a:lnTo>
                <a:lnTo>
                  <a:pt x="66697" y="29905"/>
                </a:lnTo>
                <a:lnTo>
                  <a:pt x="66508" y="28679"/>
                </a:lnTo>
                <a:lnTo>
                  <a:pt x="66225" y="27358"/>
                </a:lnTo>
                <a:lnTo>
                  <a:pt x="66603" y="30283"/>
                </a:lnTo>
                <a:lnTo>
                  <a:pt x="66697" y="31792"/>
                </a:lnTo>
                <a:lnTo>
                  <a:pt x="66697" y="33302"/>
                </a:lnTo>
                <a:lnTo>
                  <a:pt x="66603" y="34717"/>
                </a:lnTo>
                <a:lnTo>
                  <a:pt x="66414" y="36226"/>
                </a:lnTo>
                <a:lnTo>
                  <a:pt x="66131" y="37547"/>
                </a:lnTo>
                <a:lnTo>
                  <a:pt x="65659" y="38962"/>
                </a:lnTo>
                <a:lnTo>
                  <a:pt x="65848" y="38584"/>
                </a:lnTo>
                <a:lnTo>
                  <a:pt x="65942" y="38584"/>
                </a:lnTo>
                <a:lnTo>
                  <a:pt x="65848" y="39245"/>
                </a:lnTo>
                <a:lnTo>
                  <a:pt x="65565" y="40188"/>
                </a:lnTo>
                <a:lnTo>
                  <a:pt x="65471" y="40471"/>
                </a:lnTo>
                <a:lnTo>
                  <a:pt x="65282" y="40660"/>
                </a:lnTo>
                <a:lnTo>
                  <a:pt x="65282" y="40566"/>
                </a:lnTo>
                <a:lnTo>
                  <a:pt x="65093" y="41132"/>
                </a:lnTo>
                <a:lnTo>
                  <a:pt x="64433" y="43018"/>
                </a:lnTo>
                <a:lnTo>
                  <a:pt x="63678" y="45282"/>
                </a:lnTo>
                <a:lnTo>
                  <a:pt x="62735" y="47264"/>
                </a:lnTo>
                <a:lnTo>
                  <a:pt x="61697" y="49056"/>
                </a:lnTo>
                <a:lnTo>
                  <a:pt x="60659" y="50943"/>
                </a:lnTo>
                <a:lnTo>
                  <a:pt x="59433" y="52735"/>
                </a:lnTo>
                <a:lnTo>
                  <a:pt x="58207" y="54433"/>
                </a:lnTo>
                <a:lnTo>
                  <a:pt x="56886" y="56037"/>
                </a:lnTo>
                <a:lnTo>
                  <a:pt x="55376" y="57641"/>
                </a:lnTo>
                <a:lnTo>
                  <a:pt x="53867" y="59150"/>
                </a:lnTo>
                <a:lnTo>
                  <a:pt x="52169" y="60376"/>
                </a:lnTo>
                <a:lnTo>
                  <a:pt x="48961" y="62452"/>
                </a:lnTo>
                <a:lnTo>
                  <a:pt x="44528" y="65282"/>
                </a:lnTo>
                <a:lnTo>
                  <a:pt x="44622" y="65188"/>
                </a:lnTo>
                <a:lnTo>
                  <a:pt x="44716" y="65093"/>
                </a:lnTo>
                <a:lnTo>
                  <a:pt x="45094" y="64810"/>
                </a:lnTo>
                <a:lnTo>
                  <a:pt x="45660" y="64527"/>
                </a:lnTo>
                <a:lnTo>
                  <a:pt x="43867" y="65376"/>
                </a:lnTo>
                <a:lnTo>
                  <a:pt x="43113" y="65754"/>
                </a:lnTo>
                <a:lnTo>
                  <a:pt x="42924" y="65754"/>
                </a:lnTo>
                <a:lnTo>
                  <a:pt x="43113" y="65659"/>
                </a:lnTo>
                <a:lnTo>
                  <a:pt x="41603" y="66037"/>
                </a:lnTo>
                <a:lnTo>
                  <a:pt x="39999" y="66320"/>
                </a:lnTo>
                <a:lnTo>
                  <a:pt x="38396" y="66508"/>
                </a:lnTo>
                <a:lnTo>
                  <a:pt x="36792" y="66697"/>
                </a:lnTo>
                <a:lnTo>
                  <a:pt x="33584" y="66980"/>
                </a:lnTo>
                <a:lnTo>
                  <a:pt x="32169" y="67169"/>
                </a:lnTo>
                <a:lnTo>
                  <a:pt x="30754" y="67357"/>
                </a:lnTo>
                <a:lnTo>
                  <a:pt x="30094" y="67357"/>
                </a:lnTo>
                <a:lnTo>
                  <a:pt x="29339" y="67263"/>
                </a:lnTo>
                <a:lnTo>
                  <a:pt x="27830" y="66886"/>
                </a:lnTo>
                <a:lnTo>
                  <a:pt x="26415" y="66508"/>
                </a:lnTo>
                <a:lnTo>
                  <a:pt x="25754" y="66414"/>
                </a:lnTo>
                <a:lnTo>
                  <a:pt x="25094" y="66414"/>
                </a:lnTo>
                <a:lnTo>
                  <a:pt x="25566" y="66980"/>
                </a:lnTo>
                <a:lnTo>
                  <a:pt x="25471" y="67074"/>
                </a:lnTo>
                <a:lnTo>
                  <a:pt x="25188" y="66980"/>
                </a:lnTo>
                <a:lnTo>
                  <a:pt x="24339" y="66791"/>
                </a:lnTo>
                <a:lnTo>
                  <a:pt x="23773" y="66508"/>
                </a:lnTo>
                <a:lnTo>
                  <a:pt x="24245" y="66414"/>
                </a:lnTo>
                <a:lnTo>
                  <a:pt x="24717" y="66603"/>
                </a:lnTo>
                <a:lnTo>
                  <a:pt x="24811" y="66414"/>
                </a:lnTo>
                <a:lnTo>
                  <a:pt x="24811" y="66320"/>
                </a:lnTo>
                <a:lnTo>
                  <a:pt x="24717" y="66225"/>
                </a:lnTo>
                <a:lnTo>
                  <a:pt x="24528" y="66131"/>
                </a:lnTo>
                <a:lnTo>
                  <a:pt x="24151" y="66225"/>
                </a:lnTo>
                <a:lnTo>
                  <a:pt x="23679" y="66320"/>
                </a:lnTo>
                <a:lnTo>
                  <a:pt x="23018" y="66414"/>
                </a:lnTo>
                <a:lnTo>
                  <a:pt x="23490" y="66225"/>
                </a:lnTo>
                <a:lnTo>
                  <a:pt x="22075" y="65942"/>
                </a:lnTo>
                <a:lnTo>
                  <a:pt x="20943" y="65659"/>
                </a:lnTo>
                <a:lnTo>
                  <a:pt x="20000" y="65282"/>
                </a:lnTo>
                <a:lnTo>
                  <a:pt x="19056" y="64810"/>
                </a:lnTo>
                <a:lnTo>
                  <a:pt x="19056" y="64810"/>
                </a:lnTo>
                <a:lnTo>
                  <a:pt x="19717" y="64999"/>
                </a:lnTo>
                <a:lnTo>
                  <a:pt x="19151" y="64716"/>
                </a:lnTo>
                <a:lnTo>
                  <a:pt x="18962" y="64810"/>
                </a:lnTo>
                <a:lnTo>
                  <a:pt x="19151" y="64905"/>
                </a:lnTo>
                <a:lnTo>
                  <a:pt x="18490" y="64905"/>
                </a:lnTo>
                <a:lnTo>
                  <a:pt x="17830" y="64716"/>
                </a:lnTo>
                <a:lnTo>
                  <a:pt x="17264" y="64527"/>
                </a:lnTo>
                <a:lnTo>
                  <a:pt x="16698" y="64150"/>
                </a:lnTo>
                <a:lnTo>
                  <a:pt x="16981" y="64056"/>
                </a:lnTo>
                <a:lnTo>
                  <a:pt x="17264" y="64150"/>
                </a:lnTo>
                <a:lnTo>
                  <a:pt x="17264" y="64150"/>
                </a:lnTo>
                <a:lnTo>
                  <a:pt x="15188" y="63207"/>
                </a:lnTo>
                <a:lnTo>
                  <a:pt x="14622" y="62829"/>
                </a:lnTo>
                <a:lnTo>
                  <a:pt x="14717" y="62924"/>
                </a:lnTo>
                <a:lnTo>
                  <a:pt x="13773" y="62546"/>
                </a:lnTo>
                <a:lnTo>
                  <a:pt x="12924" y="62075"/>
                </a:lnTo>
                <a:lnTo>
                  <a:pt x="12358" y="61697"/>
                </a:lnTo>
                <a:lnTo>
                  <a:pt x="12264" y="61508"/>
                </a:lnTo>
                <a:lnTo>
                  <a:pt x="12170" y="61320"/>
                </a:lnTo>
                <a:lnTo>
                  <a:pt x="11698" y="60942"/>
                </a:lnTo>
                <a:lnTo>
                  <a:pt x="11132" y="60471"/>
                </a:lnTo>
                <a:lnTo>
                  <a:pt x="9906" y="59244"/>
                </a:lnTo>
                <a:lnTo>
                  <a:pt x="9906" y="59244"/>
                </a:lnTo>
                <a:lnTo>
                  <a:pt x="10566" y="59527"/>
                </a:lnTo>
                <a:lnTo>
                  <a:pt x="9434" y="58584"/>
                </a:lnTo>
                <a:lnTo>
                  <a:pt x="8207" y="57546"/>
                </a:lnTo>
                <a:lnTo>
                  <a:pt x="7547" y="56886"/>
                </a:lnTo>
                <a:lnTo>
                  <a:pt x="6981" y="56131"/>
                </a:lnTo>
                <a:lnTo>
                  <a:pt x="6226" y="55094"/>
                </a:lnTo>
                <a:lnTo>
                  <a:pt x="6415" y="55377"/>
                </a:lnTo>
                <a:lnTo>
                  <a:pt x="6038" y="54905"/>
                </a:lnTo>
                <a:lnTo>
                  <a:pt x="5472" y="54244"/>
                </a:lnTo>
                <a:lnTo>
                  <a:pt x="5283" y="53961"/>
                </a:lnTo>
                <a:lnTo>
                  <a:pt x="5094" y="53867"/>
                </a:lnTo>
                <a:lnTo>
                  <a:pt x="5377" y="54622"/>
                </a:lnTo>
                <a:lnTo>
                  <a:pt x="5849" y="55282"/>
                </a:lnTo>
                <a:lnTo>
                  <a:pt x="6321" y="55943"/>
                </a:lnTo>
                <a:lnTo>
                  <a:pt x="6698" y="56603"/>
                </a:lnTo>
                <a:lnTo>
                  <a:pt x="6226" y="56226"/>
                </a:lnTo>
                <a:lnTo>
                  <a:pt x="5943" y="55848"/>
                </a:lnTo>
                <a:lnTo>
                  <a:pt x="6038" y="56037"/>
                </a:lnTo>
                <a:lnTo>
                  <a:pt x="5943" y="55943"/>
                </a:lnTo>
                <a:lnTo>
                  <a:pt x="5377" y="55188"/>
                </a:lnTo>
                <a:lnTo>
                  <a:pt x="5000" y="54716"/>
                </a:lnTo>
                <a:lnTo>
                  <a:pt x="4717" y="54150"/>
                </a:lnTo>
                <a:lnTo>
                  <a:pt x="4528" y="53678"/>
                </a:lnTo>
                <a:lnTo>
                  <a:pt x="4528" y="53584"/>
                </a:lnTo>
                <a:lnTo>
                  <a:pt x="4623" y="53395"/>
                </a:lnTo>
                <a:lnTo>
                  <a:pt x="5094" y="54244"/>
                </a:lnTo>
                <a:lnTo>
                  <a:pt x="4717" y="53301"/>
                </a:lnTo>
                <a:lnTo>
                  <a:pt x="4528" y="53018"/>
                </a:lnTo>
                <a:lnTo>
                  <a:pt x="4151" y="52263"/>
                </a:lnTo>
                <a:lnTo>
                  <a:pt x="4151" y="52169"/>
                </a:lnTo>
                <a:lnTo>
                  <a:pt x="3774" y="51509"/>
                </a:lnTo>
                <a:lnTo>
                  <a:pt x="3396" y="50660"/>
                </a:lnTo>
                <a:lnTo>
                  <a:pt x="3585" y="51603"/>
                </a:lnTo>
                <a:lnTo>
                  <a:pt x="3396" y="51226"/>
                </a:lnTo>
                <a:lnTo>
                  <a:pt x="3208" y="50848"/>
                </a:lnTo>
                <a:lnTo>
                  <a:pt x="3208" y="50471"/>
                </a:lnTo>
                <a:lnTo>
                  <a:pt x="3208" y="50094"/>
                </a:lnTo>
                <a:lnTo>
                  <a:pt x="3585" y="50754"/>
                </a:lnTo>
                <a:lnTo>
                  <a:pt x="3868" y="51509"/>
                </a:lnTo>
                <a:lnTo>
                  <a:pt x="3868" y="51509"/>
                </a:lnTo>
                <a:lnTo>
                  <a:pt x="3208" y="49528"/>
                </a:lnTo>
                <a:lnTo>
                  <a:pt x="3208" y="49528"/>
                </a:lnTo>
                <a:lnTo>
                  <a:pt x="3868" y="50754"/>
                </a:lnTo>
                <a:lnTo>
                  <a:pt x="3208" y="48962"/>
                </a:lnTo>
                <a:lnTo>
                  <a:pt x="3585" y="49339"/>
                </a:lnTo>
                <a:lnTo>
                  <a:pt x="3774" y="49433"/>
                </a:lnTo>
                <a:lnTo>
                  <a:pt x="3962" y="49528"/>
                </a:lnTo>
                <a:lnTo>
                  <a:pt x="4057" y="49905"/>
                </a:lnTo>
                <a:lnTo>
                  <a:pt x="3868" y="48962"/>
                </a:lnTo>
                <a:lnTo>
                  <a:pt x="3491" y="47924"/>
                </a:lnTo>
                <a:lnTo>
                  <a:pt x="2641" y="45565"/>
                </a:lnTo>
                <a:lnTo>
                  <a:pt x="2170" y="43867"/>
                </a:lnTo>
                <a:lnTo>
                  <a:pt x="1698" y="41886"/>
                </a:lnTo>
                <a:lnTo>
                  <a:pt x="1698" y="41886"/>
                </a:lnTo>
                <a:lnTo>
                  <a:pt x="1887" y="42075"/>
                </a:lnTo>
                <a:lnTo>
                  <a:pt x="1981" y="41981"/>
                </a:lnTo>
                <a:lnTo>
                  <a:pt x="2075" y="42075"/>
                </a:lnTo>
                <a:lnTo>
                  <a:pt x="2264" y="42169"/>
                </a:lnTo>
                <a:lnTo>
                  <a:pt x="2170" y="40283"/>
                </a:lnTo>
                <a:lnTo>
                  <a:pt x="2075" y="38301"/>
                </a:lnTo>
                <a:lnTo>
                  <a:pt x="2170" y="36415"/>
                </a:lnTo>
                <a:lnTo>
                  <a:pt x="2358" y="35566"/>
                </a:lnTo>
                <a:lnTo>
                  <a:pt x="2453" y="34811"/>
                </a:lnTo>
                <a:lnTo>
                  <a:pt x="2830" y="32830"/>
                </a:lnTo>
                <a:lnTo>
                  <a:pt x="2830" y="33207"/>
                </a:lnTo>
                <a:lnTo>
                  <a:pt x="2924" y="33490"/>
                </a:lnTo>
                <a:lnTo>
                  <a:pt x="2924" y="32453"/>
                </a:lnTo>
                <a:lnTo>
                  <a:pt x="3019" y="31415"/>
                </a:lnTo>
                <a:lnTo>
                  <a:pt x="3396" y="29245"/>
                </a:lnTo>
                <a:lnTo>
                  <a:pt x="3868" y="27075"/>
                </a:lnTo>
                <a:lnTo>
                  <a:pt x="4623" y="25000"/>
                </a:lnTo>
                <a:lnTo>
                  <a:pt x="5566" y="22830"/>
                </a:lnTo>
                <a:lnTo>
                  <a:pt x="6604" y="20849"/>
                </a:lnTo>
                <a:lnTo>
                  <a:pt x="7830" y="18868"/>
                </a:lnTo>
                <a:lnTo>
                  <a:pt x="9151" y="16887"/>
                </a:lnTo>
                <a:lnTo>
                  <a:pt x="10566" y="15094"/>
                </a:lnTo>
                <a:lnTo>
                  <a:pt x="12075" y="13302"/>
                </a:lnTo>
                <a:lnTo>
                  <a:pt x="13773" y="11698"/>
                </a:lnTo>
                <a:lnTo>
                  <a:pt x="15377" y="10095"/>
                </a:lnTo>
                <a:lnTo>
                  <a:pt x="17170" y="8679"/>
                </a:lnTo>
                <a:lnTo>
                  <a:pt x="18962" y="7453"/>
                </a:lnTo>
                <a:lnTo>
                  <a:pt x="20754" y="6321"/>
                </a:lnTo>
                <a:lnTo>
                  <a:pt x="22547" y="5378"/>
                </a:lnTo>
                <a:lnTo>
                  <a:pt x="21603" y="6227"/>
                </a:lnTo>
                <a:lnTo>
                  <a:pt x="22641" y="5472"/>
                </a:lnTo>
                <a:lnTo>
                  <a:pt x="23302" y="5095"/>
                </a:lnTo>
                <a:lnTo>
                  <a:pt x="25377" y="4151"/>
                </a:lnTo>
                <a:lnTo>
                  <a:pt x="24811" y="4151"/>
                </a:lnTo>
                <a:lnTo>
                  <a:pt x="25660" y="3774"/>
                </a:lnTo>
                <a:lnTo>
                  <a:pt x="26886" y="3208"/>
                </a:lnTo>
                <a:lnTo>
                  <a:pt x="26603" y="3585"/>
                </a:lnTo>
                <a:lnTo>
                  <a:pt x="26886" y="3585"/>
                </a:lnTo>
                <a:lnTo>
                  <a:pt x="26886" y="3680"/>
                </a:lnTo>
                <a:lnTo>
                  <a:pt x="26792" y="3774"/>
                </a:lnTo>
                <a:lnTo>
                  <a:pt x="28301" y="3302"/>
                </a:lnTo>
                <a:lnTo>
                  <a:pt x="29622" y="2736"/>
                </a:lnTo>
                <a:lnTo>
                  <a:pt x="31037" y="2264"/>
                </a:lnTo>
                <a:lnTo>
                  <a:pt x="31792" y="2076"/>
                </a:lnTo>
                <a:lnTo>
                  <a:pt x="32641" y="1981"/>
                </a:lnTo>
                <a:lnTo>
                  <a:pt x="32547" y="2076"/>
                </a:lnTo>
                <a:lnTo>
                  <a:pt x="32924" y="1981"/>
                </a:lnTo>
                <a:lnTo>
                  <a:pt x="34245" y="1793"/>
                </a:lnTo>
                <a:lnTo>
                  <a:pt x="35848" y="1415"/>
                </a:lnTo>
                <a:lnTo>
                  <a:pt x="36981" y="1132"/>
                </a:lnTo>
                <a:lnTo>
                  <a:pt x="36981" y="1415"/>
                </a:lnTo>
                <a:lnTo>
                  <a:pt x="40943" y="1227"/>
                </a:lnTo>
                <a:lnTo>
                  <a:pt x="41509" y="1038"/>
                </a:lnTo>
                <a:lnTo>
                  <a:pt x="41697" y="1132"/>
                </a:lnTo>
                <a:lnTo>
                  <a:pt x="41509" y="1227"/>
                </a:lnTo>
                <a:lnTo>
                  <a:pt x="41320" y="1321"/>
                </a:lnTo>
                <a:lnTo>
                  <a:pt x="42263" y="1321"/>
                </a:lnTo>
                <a:lnTo>
                  <a:pt x="43113" y="1227"/>
                </a:lnTo>
                <a:lnTo>
                  <a:pt x="43396" y="1415"/>
                </a:lnTo>
                <a:lnTo>
                  <a:pt x="44056" y="1604"/>
                </a:lnTo>
                <a:lnTo>
                  <a:pt x="45943" y="2076"/>
                </a:lnTo>
                <a:lnTo>
                  <a:pt x="48018" y="2359"/>
                </a:lnTo>
                <a:lnTo>
                  <a:pt x="49622" y="2736"/>
                </a:lnTo>
                <a:lnTo>
                  <a:pt x="47641" y="1981"/>
                </a:lnTo>
                <a:lnTo>
                  <a:pt x="45282" y="1321"/>
                </a:lnTo>
                <a:lnTo>
                  <a:pt x="42735" y="755"/>
                </a:lnTo>
                <a:lnTo>
                  <a:pt x="40188" y="283"/>
                </a:lnTo>
                <a:lnTo>
                  <a:pt x="37735" y="95"/>
                </a:lnTo>
                <a:lnTo>
                  <a:pt x="3547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4" name="Shape 54"/>
          <p:cNvSpPr/>
          <p:nvPr/>
        </p:nvSpPr>
        <p:spPr>
          <a:xfrm>
            <a:off x="4345989" y="520319"/>
            <a:ext cx="380233" cy="327060"/>
          </a:xfrm>
          <a:custGeom>
            <a:avLst/>
            <a:gdLst/>
            <a:ahLst/>
            <a:cxnLst/>
            <a:rect l="0" t="0" r="0" b="0"/>
            <a:pathLst>
              <a:path w="17398" h="14965" extrusionOk="0">
                <a:moveTo>
                  <a:pt x="4258" y="12069"/>
                </a:moveTo>
                <a:lnTo>
                  <a:pt x="4599" y="12093"/>
                </a:lnTo>
                <a:lnTo>
                  <a:pt x="4769" y="12093"/>
                </a:lnTo>
                <a:lnTo>
                  <a:pt x="4721" y="12264"/>
                </a:lnTo>
                <a:lnTo>
                  <a:pt x="4672" y="12458"/>
                </a:lnTo>
                <a:lnTo>
                  <a:pt x="4672" y="12580"/>
                </a:lnTo>
                <a:lnTo>
                  <a:pt x="4477" y="12580"/>
                </a:lnTo>
                <a:lnTo>
                  <a:pt x="4307" y="12215"/>
                </a:lnTo>
                <a:lnTo>
                  <a:pt x="4258" y="12069"/>
                </a:lnTo>
                <a:close/>
                <a:moveTo>
                  <a:pt x="3991" y="12069"/>
                </a:moveTo>
                <a:lnTo>
                  <a:pt x="3991" y="12166"/>
                </a:lnTo>
                <a:lnTo>
                  <a:pt x="3991" y="12239"/>
                </a:lnTo>
                <a:lnTo>
                  <a:pt x="4015" y="12434"/>
                </a:lnTo>
                <a:lnTo>
                  <a:pt x="4064" y="12580"/>
                </a:lnTo>
                <a:lnTo>
                  <a:pt x="3553" y="12629"/>
                </a:lnTo>
                <a:lnTo>
                  <a:pt x="3529" y="12531"/>
                </a:lnTo>
                <a:lnTo>
                  <a:pt x="3504" y="12434"/>
                </a:lnTo>
                <a:lnTo>
                  <a:pt x="3480" y="12361"/>
                </a:lnTo>
                <a:lnTo>
                  <a:pt x="3456" y="12118"/>
                </a:lnTo>
                <a:lnTo>
                  <a:pt x="3456" y="12093"/>
                </a:lnTo>
                <a:lnTo>
                  <a:pt x="3991" y="12069"/>
                </a:lnTo>
                <a:close/>
                <a:moveTo>
                  <a:pt x="4940" y="12093"/>
                </a:moveTo>
                <a:lnTo>
                  <a:pt x="5499" y="12166"/>
                </a:lnTo>
                <a:lnTo>
                  <a:pt x="5475" y="12264"/>
                </a:lnTo>
                <a:lnTo>
                  <a:pt x="5451" y="12361"/>
                </a:lnTo>
                <a:lnTo>
                  <a:pt x="5451" y="12483"/>
                </a:lnTo>
                <a:lnTo>
                  <a:pt x="5475" y="12629"/>
                </a:lnTo>
                <a:lnTo>
                  <a:pt x="5378" y="12604"/>
                </a:lnTo>
                <a:lnTo>
                  <a:pt x="5061" y="12604"/>
                </a:lnTo>
                <a:lnTo>
                  <a:pt x="5061" y="12531"/>
                </a:lnTo>
                <a:lnTo>
                  <a:pt x="4988" y="12312"/>
                </a:lnTo>
                <a:lnTo>
                  <a:pt x="4940" y="12093"/>
                </a:lnTo>
                <a:close/>
                <a:moveTo>
                  <a:pt x="13699" y="12069"/>
                </a:moveTo>
                <a:lnTo>
                  <a:pt x="13651" y="12215"/>
                </a:lnTo>
                <a:lnTo>
                  <a:pt x="13602" y="12361"/>
                </a:lnTo>
                <a:lnTo>
                  <a:pt x="13602" y="12653"/>
                </a:lnTo>
                <a:lnTo>
                  <a:pt x="13188" y="12653"/>
                </a:lnTo>
                <a:lnTo>
                  <a:pt x="13115" y="12385"/>
                </a:lnTo>
                <a:lnTo>
                  <a:pt x="13091" y="12093"/>
                </a:lnTo>
                <a:lnTo>
                  <a:pt x="13699" y="12069"/>
                </a:lnTo>
                <a:close/>
                <a:moveTo>
                  <a:pt x="13845" y="12069"/>
                </a:moveTo>
                <a:lnTo>
                  <a:pt x="14381" y="12093"/>
                </a:lnTo>
                <a:lnTo>
                  <a:pt x="14332" y="12215"/>
                </a:lnTo>
                <a:lnTo>
                  <a:pt x="14283" y="12361"/>
                </a:lnTo>
                <a:lnTo>
                  <a:pt x="14283" y="12507"/>
                </a:lnTo>
                <a:lnTo>
                  <a:pt x="14283" y="12677"/>
                </a:lnTo>
                <a:lnTo>
                  <a:pt x="13943" y="12653"/>
                </a:lnTo>
                <a:lnTo>
                  <a:pt x="13943" y="12361"/>
                </a:lnTo>
                <a:lnTo>
                  <a:pt x="13894" y="12215"/>
                </a:lnTo>
                <a:lnTo>
                  <a:pt x="13845" y="12069"/>
                </a:lnTo>
                <a:close/>
                <a:moveTo>
                  <a:pt x="3188" y="12093"/>
                </a:moveTo>
                <a:lnTo>
                  <a:pt x="3139" y="12215"/>
                </a:lnTo>
                <a:lnTo>
                  <a:pt x="3139" y="12434"/>
                </a:lnTo>
                <a:lnTo>
                  <a:pt x="3139" y="12556"/>
                </a:lnTo>
                <a:lnTo>
                  <a:pt x="3164" y="12653"/>
                </a:lnTo>
                <a:lnTo>
                  <a:pt x="2750" y="12726"/>
                </a:lnTo>
                <a:lnTo>
                  <a:pt x="2677" y="12726"/>
                </a:lnTo>
                <a:lnTo>
                  <a:pt x="2701" y="12677"/>
                </a:lnTo>
                <a:lnTo>
                  <a:pt x="2701" y="12629"/>
                </a:lnTo>
                <a:lnTo>
                  <a:pt x="2701" y="12580"/>
                </a:lnTo>
                <a:lnTo>
                  <a:pt x="2653" y="12531"/>
                </a:lnTo>
                <a:lnTo>
                  <a:pt x="2628" y="12458"/>
                </a:lnTo>
                <a:lnTo>
                  <a:pt x="2604" y="12361"/>
                </a:lnTo>
                <a:lnTo>
                  <a:pt x="2580" y="12166"/>
                </a:lnTo>
                <a:lnTo>
                  <a:pt x="3188" y="12093"/>
                </a:lnTo>
                <a:close/>
                <a:moveTo>
                  <a:pt x="5694" y="12215"/>
                </a:moveTo>
                <a:lnTo>
                  <a:pt x="5986" y="12288"/>
                </a:lnTo>
                <a:lnTo>
                  <a:pt x="6278" y="12361"/>
                </a:lnTo>
                <a:lnTo>
                  <a:pt x="6229" y="12507"/>
                </a:lnTo>
                <a:lnTo>
                  <a:pt x="6229" y="12677"/>
                </a:lnTo>
                <a:lnTo>
                  <a:pt x="6229" y="12726"/>
                </a:lnTo>
                <a:lnTo>
                  <a:pt x="5791" y="12653"/>
                </a:lnTo>
                <a:lnTo>
                  <a:pt x="5767" y="12531"/>
                </a:lnTo>
                <a:lnTo>
                  <a:pt x="5743" y="12410"/>
                </a:lnTo>
                <a:lnTo>
                  <a:pt x="5694" y="12215"/>
                </a:lnTo>
                <a:close/>
                <a:moveTo>
                  <a:pt x="13383" y="487"/>
                </a:moveTo>
                <a:lnTo>
                  <a:pt x="13699" y="511"/>
                </a:lnTo>
                <a:lnTo>
                  <a:pt x="14308" y="584"/>
                </a:lnTo>
                <a:lnTo>
                  <a:pt x="14648" y="657"/>
                </a:lnTo>
                <a:lnTo>
                  <a:pt x="14989" y="730"/>
                </a:lnTo>
                <a:lnTo>
                  <a:pt x="15305" y="827"/>
                </a:lnTo>
                <a:lnTo>
                  <a:pt x="15646" y="949"/>
                </a:lnTo>
                <a:lnTo>
                  <a:pt x="15938" y="1095"/>
                </a:lnTo>
                <a:lnTo>
                  <a:pt x="16230" y="1265"/>
                </a:lnTo>
                <a:lnTo>
                  <a:pt x="16498" y="1484"/>
                </a:lnTo>
                <a:lnTo>
                  <a:pt x="16741" y="1728"/>
                </a:lnTo>
                <a:lnTo>
                  <a:pt x="16741" y="1801"/>
                </a:lnTo>
                <a:lnTo>
                  <a:pt x="16790" y="2020"/>
                </a:lnTo>
                <a:lnTo>
                  <a:pt x="16838" y="2214"/>
                </a:lnTo>
                <a:lnTo>
                  <a:pt x="16887" y="2652"/>
                </a:lnTo>
                <a:lnTo>
                  <a:pt x="16887" y="3066"/>
                </a:lnTo>
                <a:lnTo>
                  <a:pt x="16911" y="3504"/>
                </a:lnTo>
                <a:lnTo>
                  <a:pt x="16887" y="4477"/>
                </a:lnTo>
                <a:lnTo>
                  <a:pt x="16863" y="5475"/>
                </a:lnTo>
                <a:lnTo>
                  <a:pt x="16814" y="6983"/>
                </a:lnTo>
                <a:lnTo>
                  <a:pt x="16790" y="8492"/>
                </a:lnTo>
                <a:lnTo>
                  <a:pt x="16838" y="10244"/>
                </a:lnTo>
                <a:lnTo>
                  <a:pt x="16838" y="11120"/>
                </a:lnTo>
                <a:lnTo>
                  <a:pt x="16790" y="11996"/>
                </a:lnTo>
                <a:lnTo>
                  <a:pt x="16473" y="11947"/>
                </a:lnTo>
                <a:lnTo>
                  <a:pt x="16181" y="11874"/>
                </a:lnTo>
                <a:lnTo>
                  <a:pt x="15622" y="11753"/>
                </a:lnTo>
                <a:lnTo>
                  <a:pt x="15354" y="11680"/>
                </a:lnTo>
                <a:lnTo>
                  <a:pt x="15062" y="11655"/>
                </a:lnTo>
                <a:lnTo>
                  <a:pt x="14405" y="11607"/>
                </a:lnTo>
                <a:lnTo>
                  <a:pt x="13724" y="11582"/>
                </a:lnTo>
                <a:lnTo>
                  <a:pt x="13067" y="11607"/>
                </a:lnTo>
                <a:lnTo>
                  <a:pt x="12385" y="11655"/>
                </a:lnTo>
                <a:lnTo>
                  <a:pt x="11850" y="11704"/>
                </a:lnTo>
                <a:lnTo>
                  <a:pt x="11315" y="11801"/>
                </a:lnTo>
                <a:lnTo>
                  <a:pt x="10780" y="11923"/>
                </a:lnTo>
                <a:lnTo>
                  <a:pt x="10269" y="12118"/>
                </a:lnTo>
                <a:lnTo>
                  <a:pt x="10025" y="12215"/>
                </a:lnTo>
                <a:lnTo>
                  <a:pt x="9733" y="12361"/>
                </a:lnTo>
                <a:lnTo>
                  <a:pt x="9417" y="12531"/>
                </a:lnTo>
                <a:lnTo>
                  <a:pt x="9149" y="12726"/>
                </a:lnTo>
                <a:lnTo>
                  <a:pt x="9101" y="11363"/>
                </a:lnTo>
                <a:lnTo>
                  <a:pt x="9052" y="10001"/>
                </a:lnTo>
                <a:lnTo>
                  <a:pt x="8979" y="8662"/>
                </a:lnTo>
                <a:lnTo>
                  <a:pt x="8955" y="7300"/>
                </a:lnTo>
                <a:lnTo>
                  <a:pt x="8955" y="5913"/>
                </a:lnTo>
                <a:lnTo>
                  <a:pt x="8930" y="4526"/>
                </a:lnTo>
                <a:lnTo>
                  <a:pt x="8930" y="3942"/>
                </a:lnTo>
                <a:lnTo>
                  <a:pt x="8930" y="3358"/>
                </a:lnTo>
                <a:lnTo>
                  <a:pt x="8930" y="2774"/>
                </a:lnTo>
                <a:lnTo>
                  <a:pt x="8930" y="2214"/>
                </a:lnTo>
                <a:lnTo>
                  <a:pt x="8930" y="2166"/>
                </a:lnTo>
                <a:lnTo>
                  <a:pt x="9222" y="2020"/>
                </a:lnTo>
                <a:lnTo>
                  <a:pt x="9490" y="1849"/>
                </a:lnTo>
                <a:lnTo>
                  <a:pt x="9758" y="1679"/>
                </a:lnTo>
                <a:lnTo>
                  <a:pt x="10001" y="1533"/>
                </a:lnTo>
                <a:lnTo>
                  <a:pt x="10877" y="1046"/>
                </a:lnTo>
                <a:lnTo>
                  <a:pt x="11339" y="827"/>
                </a:lnTo>
                <a:lnTo>
                  <a:pt x="11777" y="657"/>
                </a:lnTo>
                <a:lnTo>
                  <a:pt x="12069" y="560"/>
                </a:lnTo>
                <a:lnTo>
                  <a:pt x="12385" y="511"/>
                </a:lnTo>
                <a:lnTo>
                  <a:pt x="12702" y="487"/>
                </a:lnTo>
                <a:close/>
                <a:moveTo>
                  <a:pt x="12872" y="12093"/>
                </a:moveTo>
                <a:lnTo>
                  <a:pt x="12823" y="12166"/>
                </a:lnTo>
                <a:lnTo>
                  <a:pt x="12775" y="12264"/>
                </a:lnTo>
                <a:lnTo>
                  <a:pt x="12750" y="12361"/>
                </a:lnTo>
                <a:lnTo>
                  <a:pt x="12750" y="12458"/>
                </a:lnTo>
                <a:lnTo>
                  <a:pt x="12775" y="12677"/>
                </a:lnTo>
                <a:lnTo>
                  <a:pt x="12215" y="12726"/>
                </a:lnTo>
                <a:lnTo>
                  <a:pt x="12215" y="12702"/>
                </a:lnTo>
                <a:lnTo>
                  <a:pt x="12191" y="12629"/>
                </a:lnTo>
                <a:lnTo>
                  <a:pt x="12166" y="12580"/>
                </a:lnTo>
                <a:lnTo>
                  <a:pt x="12166" y="12434"/>
                </a:lnTo>
                <a:lnTo>
                  <a:pt x="12166" y="12191"/>
                </a:lnTo>
                <a:lnTo>
                  <a:pt x="12166" y="12166"/>
                </a:lnTo>
                <a:lnTo>
                  <a:pt x="12677" y="12118"/>
                </a:lnTo>
                <a:lnTo>
                  <a:pt x="12872" y="12093"/>
                </a:lnTo>
                <a:close/>
                <a:moveTo>
                  <a:pt x="14673" y="12093"/>
                </a:moveTo>
                <a:lnTo>
                  <a:pt x="15232" y="12166"/>
                </a:lnTo>
                <a:lnTo>
                  <a:pt x="15184" y="12239"/>
                </a:lnTo>
                <a:lnTo>
                  <a:pt x="15135" y="12312"/>
                </a:lnTo>
                <a:lnTo>
                  <a:pt x="15111" y="12410"/>
                </a:lnTo>
                <a:lnTo>
                  <a:pt x="15111" y="12483"/>
                </a:lnTo>
                <a:lnTo>
                  <a:pt x="15135" y="12629"/>
                </a:lnTo>
                <a:lnTo>
                  <a:pt x="15159" y="12775"/>
                </a:lnTo>
                <a:lnTo>
                  <a:pt x="15159" y="12775"/>
                </a:lnTo>
                <a:lnTo>
                  <a:pt x="14648" y="12702"/>
                </a:lnTo>
                <a:lnTo>
                  <a:pt x="14673" y="12410"/>
                </a:lnTo>
                <a:lnTo>
                  <a:pt x="14673" y="12239"/>
                </a:lnTo>
                <a:lnTo>
                  <a:pt x="14673" y="12093"/>
                </a:lnTo>
                <a:close/>
                <a:moveTo>
                  <a:pt x="6521" y="12458"/>
                </a:moveTo>
                <a:lnTo>
                  <a:pt x="6838" y="12580"/>
                </a:lnTo>
                <a:lnTo>
                  <a:pt x="6789" y="12702"/>
                </a:lnTo>
                <a:lnTo>
                  <a:pt x="6765" y="12848"/>
                </a:lnTo>
                <a:lnTo>
                  <a:pt x="6667" y="12799"/>
                </a:lnTo>
                <a:lnTo>
                  <a:pt x="6570" y="12629"/>
                </a:lnTo>
                <a:lnTo>
                  <a:pt x="6521" y="12458"/>
                </a:lnTo>
                <a:close/>
                <a:moveTo>
                  <a:pt x="2215" y="12239"/>
                </a:moveTo>
                <a:lnTo>
                  <a:pt x="2190" y="12361"/>
                </a:lnTo>
                <a:lnTo>
                  <a:pt x="2215" y="12507"/>
                </a:lnTo>
                <a:lnTo>
                  <a:pt x="2239" y="12629"/>
                </a:lnTo>
                <a:lnTo>
                  <a:pt x="2312" y="12750"/>
                </a:lnTo>
                <a:lnTo>
                  <a:pt x="2336" y="12775"/>
                </a:lnTo>
                <a:lnTo>
                  <a:pt x="1850" y="12872"/>
                </a:lnTo>
                <a:lnTo>
                  <a:pt x="1850" y="12604"/>
                </a:lnTo>
                <a:lnTo>
                  <a:pt x="1850" y="12312"/>
                </a:lnTo>
                <a:lnTo>
                  <a:pt x="2215" y="12239"/>
                </a:lnTo>
                <a:close/>
                <a:moveTo>
                  <a:pt x="11850" y="12191"/>
                </a:moveTo>
                <a:lnTo>
                  <a:pt x="11826" y="12385"/>
                </a:lnTo>
                <a:lnTo>
                  <a:pt x="11826" y="12580"/>
                </a:lnTo>
                <a:lnTo>
                  <a:pt x="11850" y="12775"/>
                </a:lnTo>
                <a:lnTo>
                  <a:pt x="11315" y="12848"/>
                </a:lnTo>
                <a:lnTo>
                  <a:pt x="11242" y="12872"/>
                </a:lnTo>
                <a:lnTo>
                  <a:pt x="11193" y="12823"/>
                </a:lnTo>
                <a:lnTo>
                  <a:pt x="11193" y="12775"/>
                </a:lnTo>
                <a:lnTo>
                  <a:pt x="11193" y="12580"/>
                </a:lnTo>
                <a:lnTo>
                  <a:pt x="11193" y="12410"/>
                </a:lnTo>
                <a:lnTo>
                  <a:pt x="11169" y="12337"/>
                </a:lnTo>
                <a:lnTo>
                  <a:pt x="11510" y="12239"/>
                </a:lnTo>
                <a:lnTo>
                  <a:pt x="11850" y="12191"/>
                </a:lnTo>
                <a:close/>
                <a:moveTo>
                  <a:pt x="4842" y="511"/>
                </a:moveTo>
                <a:lnTo>
                  <a:pt x="5183" y="535"/>
                </a:lnTo>
                <a:lnTo>
                  <a:pt x="5548" y="584"/>
                </a:lnTo>
                <a:lnTo>
                  <a:pt x="5889" y="657"/>
                </a:lnTo>
                <a:lnTo>
                  <a:pt x="6229" y="754"/>
                </a:lnTo>
                <a:lnTo>
                  <a:pt x="6546" y="876"/>
                </a:lnTo>
                <a:lnTo>
                  <a:pt x="6862" y="1022"/>
                </a:lnTo>
                <a:lnTo>
                  <a:pt x="7178" y="1168"/>
                </a:lnTo>
                <a:lnTo>
                  <a:pt x="7470" y="1363"/>
                </a:lnTo>
                <a:lnTo>
                  <a:pt x="7738" y="1557"/>
                </a:lnTo>
                <a:lnTo>
                  <a:pt x="8006" y="1801"/>
                </a:lnTo>
                <a:lnTo>
                  <a:pt x="8225" y="2044"/>
                </a:lnTo>
                <a:lnTo>
                  <a:pt x="8444" y="2287"/>
                </a:lnTo>
                <a:lnTo>
                  <a:pt x="8492" y="2360"/>
                </a:lnTo>
                <a:lnTo>
                  <a:pt x="8444" y="2847"/>
                </a:lnTo>
                <a:lnTo>
                  <a:pt x="8419" y="3358"/>
                </a:lnTo>
                <a:lnTo>
                  <a:pt x="8444" y="4331"/>
                </a:lnTo>
                <a:lnTo>
                  <a:pt x="8468" y="5718"/>
                </a:lnTo>
                <a:lnTo>
                  <a:pt x="8468" y="7105"/>
                </a:lnTo>
                <a:lnTo>
                  <a:pt x="8468" y="7835"/>
                </a:lnTo>
                <a:lnTo>
                  <a:pt x="8492" y="8565"/>
                </a:lnTo>
                <a:lnTo>
                  <a:pt x="8541" y="10049"/>
                </a:lnTo>
                <a:lnTo>
                  <a:pt x="8614" y="11509"/>
                </a:lnTo>
                <a:lnTo>
                  <a:pt x="8663" y="12969"/>
                </a:lnTo>
                <a:lnTo>
                  <a:pt x="8663" y="12969"/>
                </a:lnTo>
                <a:lnTo>
                  <a:pt x="7860" y="12507"/>
                </a:lnTo>
                <a:lnTo>
                  <a:pt x="7446" y="12288"/>
                </a:lnTo>
                <a:lnTo>
                  <a:pt x="7032" y="12069"/>
                </a:lnTo>
                <a:lnTo>
                  <a:pt x="6765" y="11947"/>
                </a:lnTo>
                <a:lnTo>
                  <a:pt x="6497" y="11850"/>
                </a:lnTo>
                <a:lnTo>
                  <a:pt x="6205" y="11777"/>
                </a:lnTo>
                <a:lnTo>
                  <a:pt x="5937" y="11704"/>
                </a:lnTo>
                <a:lnTo>
                  <a:pt x="5353" y="11607"/>
                </a:lnTo>
                <a:lnTo>
                  <a:pt x="4769" y="11534"/>
                </a:lnTo>
                <a:lnTo>
                  <a:pt x="3650" y="11534"/>
                </a:lnTo>
                <a:lnTo>
                  <a:pt x="3066" y="11558"/>
                </a:lnTo>
                <a:lnTo>
                  <a:pt x="2507" y="11631"/>
                </a:lnTo>
                <a:lnTo>
                  <a:pt x="2044" y="11704"/>
                </a:lnTo>
                <a:lnTo>
                  <a:pt x="1533" y="11801"/>
                </a:lnTo>
                <a:lnTo>
                  <a:pt x="1290" y="11874"/>
                </a:lnTo>
                <a:lnTo>
                  <a:pt x="1047" y="11947"/>
                </a:lnTo>
                <a:lnTo>
                  <a:pt x="828" y="12045"/>
                </a:lnTo>
                <a:lnTo>
                  <a:pt x="609" y="12166"/>
                </a:lnTo>
                <a:lnTo>
                  <a:pt x="609" y="12166"/>
                </a:lnTo>
                <a:lnTo>
                  <a:pt x="633" y="11972"/>
                </a:lnTo>
                <a:lnTo>
                  <a:pt x="657" y="11777"/>
                </a:lnTo>
                <a:lnTo>
                  <a:pt x="657" y="11485"/>
                </a:lnTo>
                <a:lnTo>
                  <a:pt x="584" y="10147"/>
                </a:lnTo>
                <a:lnTo>
                  <a:pt x="536" y="9490"/>
                </a:lnTo>
                <a:lnTo>
                  <a:pt x="536" y="8833"/>
                </a:lnTo>
                <a:lnTo>
                  <a:pt x="560" y="7908"/>
                </a:lnTo>
                <a:lnTo>
                  <a:pt x="609" y="7008"/>
                </a:lnTo>
                <a:lnTo>
                  <a:pt x="657" y="6083"/>
                </a:lnTo>
                <a:lnTo>
                  <a:pt x="657" y="5645"/>
                </a:lnTo>
                <a:lnTo>
                  <a:pt x="657" y="5183"/>
                </a:lnTo>
                <a:lnTo>
                  <a:pt x="609" y="4234"/>
                </a:lnTo>
                <a:lnTo>
                  <a:pt x="584" y="3309"/>
                </a:lnTo>
                <a:lnTo>
                  <a:pt x="584" y="2896"/>
                </a:lnTo>
                <a:lnTo>
                  <a:pt x="609" y="2506"/>
                </a:lnTo>
                <a:lnTo>
                  <a:pt x="657" y="1728"/>
                </a:lnTo>
                <a:lnTo>
                  <a:pt x="949" y="1582"/>
                </a:lnTo>
                <a:lnTo>
                  <a:pt x="1241" y="1460"/>
                </a:lnTo>
                <a:lnTo>
                  <a:pt x="1801" y="1241"/>
                </a:lnTo>
                <a:lnTo>
                  <a:pt x="2653" y="949"/>
                </a:lnTo>
                <a:lnTo>
                  <a:pt x="3504" y="681"/>
                </a:lnTo>
                <a:lnTo>
                  <a:pt x="3821" y="608"/>
                </a:lnTo>
                <a:lnTo>
                  <a:pt x="4161" y="535"/>
                </a:lnTo>
                <a:lnTo>
                  <a:pt x="4502" y="511"/>
                </a:lnTo>
                <a:close/>
                <a:moveTo>
                  <a:pt x="15354" y="12191"/>
                </a:moveTo>
                <a:lnTo>
                  <a:pt x="15646" y="12239"/>
                </a:lnTo>
                <a:lnTo>
                  <a:pt x="15938" y="12337"/>
                </a:lnTo>
                <a:lnTo>
                  <a:pt x="15889" y="12507"/>
                </a:lnTo>
                <a:lnTo>
                  <a:pt x="15889" y="12653"/>
                </a:lnTo>
                <a:lnTo>
                  <a:pt x="15889" y="12994"/>
                </a:lnTo>
                <a:lnTo>
                  <a:pt x="15524" y="12872"/>
                </a:lnTo>
                <a:lnTo>
                  <a:pt x="15500" y="12702"/>
                </a:lnTo>
                <a:lnTo>
                  <a:pt x="15427" y="12507"/>
                </a:lnTo>
                <a:lnTo>
                  <a:pt x="15378" y="12337"/>
                </a:lnTo>
                <a:lnTo>
                  <a:pt x="15330" y="12191"/>
                </a:lnTo>
                <a:close/>
                <a:moveTo>
                  <a:pt x="1509" y="12385"/>
                </a:moveTo>
                <a:lnTo>
                  <a:pt x="1460" y="12677"/>
                </a:lnTo>
                <a:lnTo>
                  <a:pt x="1436" y="12848"/>
                </a:lnTo>
                <a:lnTo>
                  <a:pt x="1460" y="13018"/>
                </a:lnTo>
                <a:lnTo>
                  <a:pt x="1290" y="13091"/>
                </a:lnTo>
                <a:lnTo>
                  <a:pt x="1290" y="12969"/>
                </a:lnTo>
                <a:lnTo>
                  <a:pt x="1290" y="12726"/>
                </a:lnTo>
                <a:lnTo>
                  <a:pt x="1266" y="12580"/>
                </a:lnTo>
                <a:lnTo>
                  <a:pt x="1241" y="12458"/>
                </a:lnTo>
                <a:lnTo>
                  <a:pt x="1509" y="12385"/>
                </a:lnTo>
                <a:close/>
                <a:moveTo>
                  <a:pt x="10926" y="12385"/>
                </a:moveTo>
                <a:lnTo>
                  <a:pt x="10877" y="12531"/>
                </a:lnTo>
                <a:lnTo>
                  <a:pt x="10828" y="12750"/>
                </a:lnTo>
                <a:lnTo>
                  <a:pt x="10804" y="12969"/>
                </a:lnTo>
                <a:lnTo>
                  <a:pt x="10366" y="13091"/>
                </a:lnTo>
                <a:lnTo>
                  <a:pt x="10366" y="12921"/>
                </a:lnTo>
                <a:lnTo>
                  <a:pt x="10366" y="12750"/>
                </a:lnTo>
                <a:lnTo>
                  <a:pt x="10366" y="12677"/>
                </a:lnTo>
                <a:lnTo>
                  <a:pt x="10342" y="12604"/>
                </a:lnTo>
                <a:lnTo>
                  <a:pt x="10536" y="12531"/>
                </a:lnTo>
                <a:lnTo>
                  <a:pt x="10926" y="12385"/>
                </a:lnTo>
                <a:close/>
                <a:moveTo>
                  <a:pt x="7105" y="12726"/>
                </a:moveTo>
                <a:lnTo>
                  <a:pt x="7641" y="13018"/>
                </a:lnTo>
                <a:lnTo>
                  <a:pt x="7616" y="13115"/>
                </a:lnTo>
                <a:lnTo>
                  <a:pt x="7616" y="13140"/>
                </a:lnTo>
                <a:lnTo>
                  <a:pt x="7397" y="13042"/>
                </a:lnTo>
                <a:lnTo>
                  <a:pt x="7178" y="12969"/>
                </a:lnTo>
                <a:lnTo>
                  <a:pt x="7130" y="12823"/>
                </a:lnTo>
                <a:lnTo>
                  <a:pt x="7105" y="12726"/>
                </a:lnTo>
                <a:close/>
                <a:moveTo>
                  <a:pt x="16181" y="12410"/>
                </a:moveTo>
                <a:lnTo>
                  <a:pt x="16303" y="12458"/>
                </a:lnTo>
                <a:lnTo>
                  <a:pt x="16254" y="12604"/>
                </a:lnTo>
                <a:lnTo>
                  <a:pt x="16230" y="12775"/>
                </a:lnTo>
                <a:lnTo>
                  <a:pt x="16206" y="13140"/>
                </a:lnTo>
                <a:lnTo>
                  <a:pt x="16157" y="13115"/>
                </a:lnTo>
                <a:lnTo>
                  <a:pt x="16206" y="13067"/>
                </a:lnTo>
                <a:lnTo>
                  <a:pt x="16206" y="12994"/>
                </a:lnTo>
                <a:lnTo>
                  <a:pt x="16181" y="12702"/>
                </a:lnTo>
                <a:lnTo>
                  <a:pt x="16181" y="12410"/>
                </a:lnTo>
                <a:close/>
                <a:moveTo>
                  <a:pt x="10025" y="12750"/>
                </a:moveTo>
                <a:lnTo>
                  <a:pt x="9977" y="12994"/>
                </a:lnTo>
                <a:lnTo>
                  <a:pt x="9928" y="13213"/>
                </a:lnTo>
                <a:lnTo>
                  <a:pt x="9928" y="13261"/>
                </a:lnTo>
                <a:lnTo>
                  <a:pt x="9563" y="13432"/>
                </a:lnTo>
                <a:lnTo>
                  <a:pt x="9563" y="13286"/>
                </a:lnTo>
                <a:lnTo>
                  <a:pt x="9563" y="13164"/>
                </a:lnTo>
                <a:lnTo>
                  <a:pt x="9539" y="13067"/>
                </a:lnTo>
                <a:lnTo>
                  <a:pt x="9539" y="13042"/>
                </a:lnTo>
                <a:lnTo>
                  <a:pt x="9563" y="13018"/>
                </a:lnTo>
                <a:lnTo>
                  <a:pt x="9782" y="12896"/>
                </a:lnTo>
                <a:lnTo>
                  <a:pt x="10025" y="12750"/>
                </a:lnTo>
                <a:close/>
                <a:moveTo>
                  <a:pt x="8030" y="13261"/>
                </a:moveTo>
                <a:lnTo>
                  <a:pt x="8322" y="13432"/>
                </a:lnTo>
                <a:lnTo>
                  <a:pt x="8614" y="13553"/>
                </a:lnTo>
                <a:lnTo>
                  <a:pt x="8565" y="13675"/>
                </a:lnTo>
                <a:lnTo>
                  <a:pt x="8541" y="13870"/>
                </a:lnTo>
                <a:lnTo>
                  <a:pt x="8419" y="13724"/>
                </a:lnTo>
                <a:lnTo>
                  <a:pt x="8298" y="13602"/>
                </a:lnTo>
                <a:lnTo>
                  <a:pt x="8030" y="13383"/>
                </a:lnTo>
                <a:lnTo>
                  <a:pt x="8030" y="13261"/>
                </a:lnTo>
                <a:close/>
                <a:moveTo>
                  <a:pt x="9247" y="13261"/>
                </a:moveTo>
                <a:lnTo>
                  <a:pt x="9247" y="13383"/>
                </a:lnTo>
                <a:lnTo>
                  <a:pt x="9271" y="13578"/>
                </a:lnTo>
                <a:lnTo>
                  <a:pt x="9052" y="13724"/>
                </a:lnTo>
                <a:lnTo>
                  <a:pt x="8857" y="13894"/>
                </a:lnTo>
                <a:lnTo>
                  <a:pt x="8857" y="13699"/>
                </a:lnTo>
                <a:lnTo>
                  <a:pt x="8857" y="13626"/>
                </a:lnTo>
                <a:lnTo>
                  <a:pt x="8930" y="13602"/>
                </a:lnTo>
                <a:lnTo>
                  <a:pt x="8979" y="13553"/>
                </a:lnTo>
                <a:lnTo>
                  <a:pt x="9052" y="13456"/>
                </a:lnTo>
                <a:lnTo>
                  <a:pt x="9101" y="13407"/>
                </a:lnTo>
                <a:lnTo>
                  <a:pt x="9149" y="13334"/>
                </a:lnTo>
                <a:lnTo>
                  <a:pt x="9247" y="13261"/>
                </a:lnTo>
                <a:close/>
                <a:moveTo>
                  <a:pt x="4550" y="0"/>
                </a:moveTo>
                <a:lnTo>
                  <a:pt x="4185" y="24"/>
                </a:lnTo>
                <a:lnTo>
                  <a:pt x="3845" y="49"/>
                </a:lnTo>
                <a:lnTo>
                  <a:pt x="3504" y="122"/>
                </a:lnTo>
                <a:lnTo>
                  <a:pt x="3042" y="243"/>
                </a:lnTo>
                <a:lnTo>
                  <a:pt x="2580" y="414"/>
                </a:lnTo>
                <a:lnTo>
                  <a:pt x="1679" y="754"/>
                </a:lnTo>
                <a:lnTo>
                  <a:pt x="1290" y="876"/>
                </a:lnTo>
                <a:lnTo>
                  <a:pt x="852" y="1046"/>
                </a:lnTo>
                <a:lnTo>
                  <a:pt x="633" y="1168"/>
                </a:lnTo>
                <a:lnTo>
                  <a:pt x="438" y="1290"/>
                </a:lnTo>
                <a:lnTo>
                  <a:pt x="292" y="1436"/>
                </a:lnTo>
                <a:lnTo>
                  <a:pt x="195" y="1606"/>
                </a:lnTo>
                <a:lnTo>
                  <a:pt x="171" y="1703"/>
                </a:lnTo>
                <a:lnTo>
                  <a:pt x="195" y="1801"/>
                </a:lnTo>
                <a:lnTo>
                  <a:pt x="122" y="2093"/>
                </a:lnTo>
                <a:lnTo>
                  <a:pt x="73" y="2409"/>
                </a:lnTo>
                <a:lnTo>
                  <a:pt x="49" y="2725"/>
                </a:lnTo>
                <a:lnTo>
                  <a:pt x="49" y="3066"/>
                </a:lnTo>
                <a:lnTo>
                  <a:pt x="73" y="3699"/>
                </a:lnTo>
                <a:lnTo>
                  <a:pt x="98" y="4331"/>
                </a:lnTo>
                <a:lnTo>
                  <a:pt x="122" y="5183"/>
                </a:lnTo>
                <a:lnTo>
                  <a:pt x="122" y="6034"/>
                </a:lnTo>
                <a:lnTo>
                  <a:pt x="98" y="6886"/>
                </a:lnTo>
                <a:lnTo>
                  <a:pt x="25" y="7738"/>
                </a:lnTo>
                <a:lnTo>
                  <a:pt x="0" y="8468"/>
                </a:lnTo>
                <a:lnTo>
                  <a:pt x="0" y="9198"/>
                </a:lnTo>
                <a:lnTo>
                  <a:pt x="0" y="9928"/>
                </a:lnTo>
                <a:lnTo>
                  <a:pt x="49" y="10633"/>
                </a:lnTo>
                <a:lnTo>
                  <a:pt x="122" y="11680"/>
                </a:lnTo>
                <a:lnTo>
                  <a:pt x="122" y="12045"/>
                </a:lnTo>
                <a:lnTo>
                  <a:pt x="122" y="12166"/>
                </a:lnTo>
                <a:lnTo>
                  <a:pt x="171" y="12264"/>
                </a:lnTo>
                <a:lnTo>
                  <a:pt x="195" y="12337"/>
                </a:lnTo>
                <a:lnTo>
                  <a:pt x="292" y="12385"/>
                </a:lnTo>
                <a:lnTo>
                  <a:pt x="341" y="12410"/>
                </a:lnTo>
                <a:lnTo>
                  <a:pt x="365" y="12507"/>
                </a:lnTo>
                <a:lnTo>
                  <a:pt x="414" y="12580"/>
                </a:lnTo>
                <a:lnTo>
                  <a:pt x="487" y="12629"/>
                </a:lnTo>
                <a:lnTo>
                  <a:pt x="584" y="12629"/>
                </a:lnTo>
                <a:lnTo>
                  <a:pt x="803" y="12580"/>
                </a:lnTo>
                <a:lnTo>
                  <a:pt x="803" y="12896"/>
                </a:lnTo>
                <a:lnTo>
                  <a:pt x="803" y="13188"/>
                </a:lnTo>
                <a:lnTo>
                  <a:pt x="828" y="13334"/>
                </a:lnTo>
                <a:lnTo>
                  <a:pt x="876" y="13480"/>
                </a:lnTo>
                <a:lnTo>
                  <a:pt x="925" y="13529"/>
                </a:lnTo>
                <a:lnTo>
                  <a:pt x="998" y="13578"/>
                </a:lnTo>
                <a:lnTo>
                  <a:pt x="1144" y="13578"/>
                </a:lnTo>
                <a:lnTo>
                  <a:pt x="1217" y="13553"/>
                </a:lnTo>
                <a:lnTo>
                  <a:pt x="1241" y="13529"/>
                </a:lnTo>
                <a:lnTo>
                  <a:pt x="1363" y="13529"/>
                </a:lnTo>
                <a:lnTo>
                  <a:pt x="1485" y="13505"/>
                </a:lnTo>
                <a:lnTo>
                  <a:pt x="1704" y="13432"/>
                </a:lnTo>
                <a:lnTo>
                  <a:pt x="2142" y="13310"/>
                </a:lnTo>
                <a:lnTo>
                  <a:pt x="2604" y="13213"/>
                </a:lnTo>
                <a:lnTo>
                  <a:pt x="3188" y="13140"/>
                </a:lnTo>
                <a:lnTo>
                  <a:pt x="3772" y="13091"/>
                </a:lnTo>
                <a:lnTo>
                  <a:pt x="4356" y="13067"/>
                </a:lnTo>
                <a:lnTo>
                  <a:pt x="4940" y="13091"/>
                </a:lnTo>
                <a:lnTo>
                  <a:pt x="5402" y="13115"/>
                </a:lnTo>
                <a:lnTo>
                  <a:pt x="5937" y="13164"/>
                </a:lnTo>
                <a:lnTo>
                  <a:pt x="6473" y="13261"/>
                </a:lnTo>
                <a:lnTo>
                  <a:pt x="6740" y="13334"/>
                </a:lnTo>
                <a:lnTo>
                  <a:pt x="7008" y="13407"/>
                </a:lnTo>
                <a:lnTo>
                  <a:pt x="7251" y="13505"/>
                </a:lnTo>
                <a:lnTo>
                  <a:pt x="7495" y="13626"/>
                </a:lnTo>
                <a:lnTo>
                  <a:pt x="7714" y="13772"/>
                </a:lnTo>
                <a:lnTo>
                  <a:pt x="7908" y="13918"/>
                </a:lnTo>
                <a:lnTo>
                  <a:pt x="8079" y="14088"/>
                </a:lnTo>
                <a:lnTo>
                  <a:pt x="8225" y="14307"/>
                </a:lnTo>
                <a:lnTo>
                  <a:pt x="8322" y="14526"/>
                </a:lnTo>
                <a:lnTo>
                  <a:pt x="8371" y="14794"/>
                </a:lnTo>
                <a:lnTo>
                  <a:pt x="8419" y="14891"/>
                </a:lnTo>
                <a:lnTo>
                  <a:pt x="8468" y="14940"/>
                </a:lnTo>
                <a:lnTo>
                  <a:pt x="8565" y="14964"/>
                </a:lnTo>
                <a:lnTo>
                  <a:pt x="8638" y="14964"/>
                </a:lnTo>
                <a:lnTo>
                  <a:pt x="8736" y="14916"/>
                </a:lnTo>
                <a:lnTo>
                  <a:pt x="8809" y="14843"/>
                </a:lnTo>
                <a:lnTo>
                  <a:pt x="8857" y="14770"/>
                </a:lnTo>
                <a:lnTo>
                  <a:pt x="8857" y="14648"/>
                </a:lnTo>
                <a:lnTo>
                  <a:pt x="8833" y="14599"/>
                </a:lnTo>
                <a:lnTo>
                  <a:pt x="9052" y="14332"/>
                </a:lnTo>
                <a:lnTo>
                  <a:pt x="9247" y="14113"/>
                </a:lnTo>
                <a:lnTo>
                  <a:pt x="9514" y="13943"/>
                </a:lnTo>
                <a:lnTo>
                  <a:pt x="9806" y="13772"/>
                </a:lnTo>
                <a:lnTo>
                  <a:pt x="10220" y="13602"/>
                </a:lnTo>
                <a:lnTo>
                  <a:pt x="10658" y="13456"/>
                </a:lnTo>
                <a:lnTo>
                  <a:pt x="11096" y="13334"/>
                </a:lnTo>
                <a:lnTo>
                  <a:pt x="11534" y="13261"/>
                </a:lnTo>
                <a:lnTo>
                  <a:pt x="12045" y="13188"/>
                </a:lnTo>
                <a:lnTo>
                  <a:pt x="12580" y="13140"/>
                </a:lnTo>
                <a:lnTo>
                  <a:pt x="13626" y="13091"/>
                </a:lnTo>
                <a:lnTo>
                  <a:pt x="13967" y="13091"/>
                </a:lnTo>
                <a:lnTo>
                  <a:pt x="14308" y="13115"/>
                </a:lnTo>
                <a:lnTo>
                  <a:pt x="14648" y="13140"/>
                </a:lnTo>
                <a:lnTo>
                  <a:pt x="14965" y="13188"/>
                </a:lnTo>
                <a:lnTo>
                  <a:pt x="15305" y="13261"/>
                </a:lnTo>
                <a:lnTo>
                  <a:pt x="15622" y="13359"/>
                </a:lnTo>
                <a:lnTo>
                  <a:pt x="15938" y="13480"/>
                </a:lnTo>
                <a:lnTo>
                  <a:pt x="16254" y="13651"/>
                </a:lnTo>
                <a:lnTo>
                  <a:pt x="16303" y="13675"/>
                </a:lnTo>
                <a:lnTo>
                  <a:pt x="16376" y="13675"/>
                </a:lnTo>
                <a:lnTo>
                  <a:pt x="16425" y="13651"/>
                </a:lnTo>
                <a:lnTo>
                  <a:pt x="16473" y="13626"/>
                </a:lnTo>
                <a:lnTo>
                  <a:pt x="16522" y="13578"/>
                </a:lnTo>
                <a:lnTo>
                  <a:pt x="16546" y="13529"/>
                </a:lnTo>
                <a:lnTo>
                  <a:pt x="16571" y="13456"/>
                </a:lnTo>
                <a:lnTo>
                  <a:pt x="16571" y="13407"/>
                </a:lnTo>
                <a:lnTo>
                  <a:pt x="16595" y="13310"/>
                </a:lnTo>
                <a:lnTo>
                  <a:pt x="16595" y="12921"/>
                </a:lnTo>
                <a:lnTo>
                  <a:pt x="16571" y="12531"/>
                </a:lnTo>
                <a:lnTo>
                  <a:pt x="16765" y="12556"/>
                </a:lnTo>
                <a:lnTo>
                  <a:pt x="16911" y="12556"/>
                </a:lnTo>
                <a:lnTo>
                  <a:pt x="17082" y="12531"/>
                </a:lnTo>
                <a:lnTo>
                  <a:pt x="17228" y="12483"/>
                </a:lnTo>
                <a:lnTo>
                  <a:pt x="17301" y="12458"/>
                </a:lnTo>
                <a:lnTo>
                  <a:pt x="17325" y="12410"/>
                </a:lnTo>
                <a:lnTo>
                  <a:pt x="17374" y="12361"/>
                </a:lnTo>
                <a:lnTo>
                  <a:pt x="17374" y="12312"/>
                </a:lnTo>
                <a:lnTo>
                  <a:pt x="17398" y="12264"/>
                </a:lnTo>
                <a:lnTo>
                  <a:pt x="17374" y="12191"/>
                </a:lnTo>
                <a:lnTo>
                  <a:pt x="17349" y="12142"/>
                </a:lnTo>
                <a:lnTo>
                  <a:pt x="17301" y="12118"/>
                </a:lnTo>
                <a:lnTo>
                  <a:pt x="17325" y="11972"/>
                </a:lnTo>
                <a:lnTo>
                  <a:pt x="17349" y="11826"/>
                </a:lnTo>
                <a:lnTo>
                  <a:pt x="17349" y="11558"/>
                </a:lnTo>
                <a:lnTo>
                  <a:pt x="17325" y="10998"/>
                </a:lnTo>
                <a:lnTo>
                  <a:pt x="17301" y="8881"/>
                </a:lnTo>
                <a:lnTo>
                  <a:pt x="17301" y="7178"/>
                </a:lnTo>
                <a:lnTo>
                  <a:pt x="17301" y="6326"/>
                </a:lnTo>
                <a:lnTo>
                  <a:pt x="17349" y="5475"/>
                </a:lnTo>
                <a:lnTo>
                  <a:pt x="17374" y="4380"/>
                </a:lnTo>
                <a:lnTo>
                  <a:pt x="17374" y="3820"/>
                </a:lnTo>
                <a:lnTo>
                  <a:pt x="17374" y="3285"/>
                </a:lnTo>
                <a:lnTo>
                  <a:pt x="17349" y="2920"/>
                </a:lnTo>
                <a:lnTo>
                  <a:pt x="17325" y="2531"/>
                </a:lnTo>
                <a:lnTo>
                  <a:pt x="17301" y="2336"/>
                </a:lnTo>
                <a:lnTo>
                  <a:pt x="17276" y="2141"/>
                </a:lnTo>
                <a:lnTo>
                  <a:pt x="17228" y="1971"/>
                </a:lnTo>
                <a:lnTo>
                  <a:pt x="17130" y="1801"/>
                </a:lnTo>
                <a:lnTo>
                  <a:pt x="17179" y="1728"/>
                </a:lnTo>
                <a:lnTo>
                  <a:pt x="17203" y="1630"/>
                </a:lnTo>
                <a:lnTo>
                  <a:pt x="17203" y="1557"/>
                </a:lnTo>
                <a:lnTo>
                  <a:pt x="17155" y="1460"/>
                </a:lnTo>
                <a:lnTo>
                  <a:pt x="16911" y="1217"/>
                </a:lnTo>
                <a:lnTo>
                  <a:pt x="16644" y="998"/>
                </a:lnTo>
                <a:lnTo>
                  <a:pt x="16352" y="803"/>
                </a:lnTo>
                <a:lnTo>
                  <a:pt x="16035" y="633"/>
                </a:lnTo>
                <a:lnTo>
                  <a:pt x="15719" y="487"/>
                </a:lnTo>
                <a:lnTo>
                  <a:pt x="15378" y="365"/>
                </a:lnTo>
                <a:lnTo>
                  <a:pt x="15038" y="268"/>
                </a:lnTo>
                <a:lnTo>
                  <a:pt x="14697" y="195"/>
                </a:lnTo>
                <a:lnTo>
                  <a:pt x="14356" y="146"/>
                </a:lnTo>
                <a:lnTo>
                  <a:pt x="14016" y="97"/>
                </a:lnTo>
                <a:lnTo>
                  <a:pt x="13626" y="49"/>
                </a:lnTo>
                <a:lnTo>
                  <a:pt x="13261" y="24"/>
                </a:lnTo>
                <a:lnTo>
                  <a:pt x="12896" y="24"/>
                </a:lnTo>
                <a:lnTo>
                  <a:pt x="12531" y="49"/>
                </a:lnTo>
                <a:lnTo>
                  <a:pt x="12166" y="97"/>
                </a:lnTo>
                <a:lnTo>
                  <a:pt x="11826" y="170"/>
                </a:lnTo>
                <a:lnTo>
                  <a:pt x="11583" y="243"/>
                </a:lnTo>
                <a:lnTo>
                  <a:pt x="11339" y="316"/>
                </a:lnTo>
                <a:lnTo>
                  <a:pt x="10877" y="560"/>
                </a:lnTo>
                <a:lnTo>
                  <a:pt x="10415" y="803"/>
                </a:lnTo>
                <a:lnTo>
                  <a:pt x="9977" y="1046"/>
                </a:lnTo>
                <a:lnTo>
                  <a:pt x="9441" y="1338"/>
                </a:lnTo>
                <a:lnTo>
                  <a:pt x="9125" y="1509"/>
                </a:lnTo>
                <a:lnTo>
                  <a:pt x="8857" y="1703"/>
                </a:lnTo>
                <a:lnTo>
                  <a:pt x="8809" y="1679"/>
                </a:lnTo>
                <a:lnTo>
                  <a:pt x="8687" y="1679"/>
                </a:lnTo>
                <a:lnTo>
                  <a:pt x="8638" y="1728"/>
                </a:lnTo>
                <a:lnTo>
                  <a:pt x="8419" y="1460"/>
                </a:lnTo>
                <a:lnTo>
                  <a:pt x="8152" y="1217"/>
                </a:lnTo>
                <a:lnTo>
                  <a:pt x="7884" y="1022"/>
                </a:lnTo>
                <a:lnTo>
                  <a:pt x="7592" y="803"/>
                </a:lnTo>
                <a:lnTo>
                  <a:pt x="7276" y="633"/>
                </a:lnTo>
                <a:lnTo>
                  <a:pt x="6959" y="487"/>
                </a:lnTo>
                <a:lnTo>
                  <a:pt x="6643" y="341"/>
                </a:lnTo>
                <a:lnTo>
                  <a:pt x="6302" y="243"/>
                </a:lnTo>
                <a:lnTo>
                  <a:pt x="5962" y="146"/>
                </a:lnTo>
                <a:lnTo>
                  <a:pt x="5597" y="73"/>
                </a:lnTo>
                <a:lnTo>
                  <a:pt x="5256" y="24"/>
                </a:lnTo>
                <a:lnTo>
                  <a:pt x="489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5" name="Shape 55"/>
          <p:cNvSpPr txBox="1"/>
          <p:nvPr/>
        </p:nvSpPr>
        <p:spPr>
          <a:xfrm>
            <a:off x="835275" y="1504951"/>
            <a:ext cx="7473300" cy="49073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600"/>
              </a:spcBef>
              <a:buNone/>
            </a:pPr>
            <a:endParaRPr lang="en" sz="1200" b="1" dirty="0">
              <a:solidFill>
                <a:srgbClr val="FFFFFF"/>
              </a:solidFill>
              <a:latin typeface="Sniglet"/>
              <a:ea typeface="Sniglet"/>
              <a:cs typeface="Sniglet"/>
              <a:sym typeface="Sniglet"/>
            </a:endParaRPr>
          </a:p>
        </p:txBody>
      </p:sp>
      <p:sp>
        <p:nvSpPr>
          <p:cNvPr id="56" name="Shape 56"/>
          <p:cNvSpPr txBox="1"/>
          <p:nvPr/>
        </p:nvSpPr>
        <p:spPr>
          <a:xfrm>
            <a:off x="323528" y="1750319"/>
            <a:ext cx="4022461" cy="305367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600"/>
              </a:spcBef>
              <a:buNone/>
            </a:pPr>
            <a:r>
              <a:rPr lang="sr-Latn-RS" sz="1600" dirty="0" smtClean="0">
                <a:solidFill>
                  <a:srgbClr val="FFFF00"/>
                </a:solidFill>
                <a:latin typeface="Sniglet"/>
                <a:ea typeface="Sniglet"/>
                <a:cs typeface="Sniglet"/>
                <a:sym typeface="Sniglet"/>
              </a:rPr>
              <a:t>Doslednost</a:t>
            </a:r>
          </a:p>
          <a:p>
            <a:r>
              <a:rPr lang="sr-Latn-RS" sz="1600" dirty="0" smtClean="0">
                <a:solidFill>
                  <a:schemeClr val="bg1"/>
                </a:solidFill>
              </a:rPr>
              <a:t>- Učenici </a:t>
            </a:r>
            <a:r>
              <a:rPr lang="sr-Latn-RS" sz="1600" dirty="0">
                <a:solidFill>
                  <a:schemeClr val="bg1"/>
                </a:solidFill>
              </a:rPr>
              <a:t>moraju znati </a:t>
            </a:r>
            <a:r>
              <a:rPr lang="sr-Latn-RS" sz="1600" dirty="0" smtClean="0">
                <a:solidFill>
                  <a:schemeClr val="bg1"/>
                </a:solidFill>
              </a:rPr>
              <a:t>št</a:t>
            </a:r>
            <a:r>
              <a:rPr lang="en-US" sz="1600" dirty="0" smtClean="0">
                <a:solidFill>
                  <a:schemeClr val="bg1"/>
                </a:solidFill>
              </a:rPr>
              <a:t>a</a:t>
            </a:r>
            <a:r>
              <a:rPr lang="sr-Latn-RS" sz="1600" dirty="0" smtClean="0">
                <a:solidFill>
                  <a:schemeClr val="bg1"/>
                </a:solidFill>
              </a:rPr>
              <a:t> </a:t>
            </a:r>
            <a:r>
              <a:rPr lang="sr-Latn-RS" sz="1600" dirty="0">
                <a:solidFill>
                  <a:schemeClr val="bg1"/>
                </a:solidFill>
              </a:rPr>
              <a:t>nastavnik od njih očekuje i </a:t>
            </a:r>
            <a:r>
              <a:rPr lang="sr-Latn-RS" sz="1600" dirty="0" smtClean="0">
                <a:solidFill>
                  <a:schemeClr val="bg1"/>
                </a:solidFill>
              </a:rPr>
              <a:t>šta </a:t>
            </a:r>
            <a:r>
              <a:rPr lang="sr-Latn-RS" sz="1600" dirty="0">
                <a:solidFill>
                  <a:schemeClr val="bg1"/>
                </a:solidFill>
              </a:rPr>
              <a:t>će se dogoditi ako se to </a:t>
            </a:r>
            <a:r>
              <a:rPr lang="sr-Latn-RS" sz="1600" dirty="0" smtClean="0">
                <a:solidFill>
                  <a:schemeClr val="bg1"/>
                </a:solidFill>
              </a:rPr>
              <a:t>ne ostvari.</a:t>
            </a:r>
          </a:p>
          <a:p>
            <a:pPr marL="285750" indent="-285750">
              <a:buFontTx/>
              <a:buChar char="-"/>
            </a:pPr>
            <a:r>
              <a:rPr lang="sr-Latn-RS" sz="1600" dirty="0" smtClean="0">
                <a:solidFill>
                  <a:schemeClr val="bg1"/>
                </a:solidFill>
                <a:latin typeface="Sniglet"/>
                <a:ea typeface="Sniglet"/>
                <a:cs typeface="Sniglet"/>
                <a:sym typeface="Sniglet"/>
              </a:rPr>
              <a:t>Sa učenicima je potrebno dogovoriti potrebna pravila ponašanja.</a:t>
            </a:r>
          </a:p>
          <a:p>
            <a:pPr marL="285750" indent="-285750">
              <a:buFontTx/>
              <a:buChar char="-"/>
            </a:pPr>
            <a:r>
              <a:rPr lang="sr-Latn-RS" sz="1600" dirty="0" smtClean="0">
                <a:solidFill>
                  <a:schemeClr val="bg1"/>
                </a:solidFill>
                <a:latin typeface="Sniglet"/>
                <a:ea typeface="Sniglet"/>
                <a:cs typeface="Sniglet"/>
                <a:sym typeface="Sniglet"/>
              </a:rPr>
              <a:t>Pravila definisati i u vezi sa međusobnim ponašanjem učenika i u odnosu prema nastavniku</a:t>
            </a:r>
          </a:p>
          <a:p>
            <a:pPr marL="285750" indent="-285750">
              <a:buFontTx/>
              <a:buChar char="-"/>
            </a:pPr>
            <a:r>
              <a:rPr lang="sr-Latn-RS" sz="1600" dirty="0" smtClean="0">
                <a:solidFill>
                  <a:schemeClr val="bg1"/>
                </a:solidFill>
                <a:latin typeface="Sniglet"/>
                <a:ea typeface="Sniglet"/>
                <a:cs typeface="Sniglet"/>
                <a:sym typeface="Sniglet"/>
              </a:rPr>
              <a:t>Obavezno pratiti primenu pravila</a:t>
            </a:r>
          </a:p>
          <a:p>
            <a:pPr marL="285750" indent="-285750">
              <a:buFontTx/>
              <a:buChar char="-"/>
            </a:pPr>
            <a:r>
              <a:rPr lang="sr-Latn-RS" sz="1600" dirty="0" smtClean="0">
                <a:solidFill>
                  <a:schemeClr val="bg1"/>
                </a:solidFill>
                <a:latin typeface="Sniglet"/>
                <a:ea typeface="Sniglet"/>
                <a:cs typeface="Sniglet"/>
                <a:sym typeface="Sniglet"/>
              </a:rPr>
              <a:t>Ne ignorisati kršenje pravila</a:t>
            </a:r>
          </a:p>
          <a:p>
            <a:pPr lvl="0" rtl="0">
              <a:spcBef>
                <a:spcPts val="600"/>
              </a:spcBef>
              <a:buNone/>
            </a:pPr>
            <a:endParaRPr lang="en" sz="1200" dirty="0">
              <a:solidFill>
                <a:srgbClr val="FFFFFF"/>
              </a:solidFill>
              <a:latin typeface="Sniglet"/>
              <a:ea typeface="Sniglet"/>
              <a:cs typeface="Sniglet"/>
              <a:sym typeface="Sniglet"/>
            </a:endParaRPr>
          </a:p>
        </p:txBody>
      </p:sp>
      <p:sp>
        <p:nvSpPr>
          <p:cNvPr id="57" name="Shape 57"/>
          <p:cNvSpPr txBox="1"/>
          <p:nvPr/>
        </p:nvSpPr>
        <p:spPr>
          <a:xfrm>
            <a:off x="4571925" y="1750319"/>
            <a:ext cx="4176539" cy="305367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600"/>
              </a:spcBef>
              <a:buNone/>
            </a:pPr>
            <a:r>
              <a:rPr lang="sr-Latn-RS" sz="1600" dirty="0" smtClean="0">
                <a:solidFill>
                  <a:srgbClr val="FFFF00"/>
                </a:solidFill>
                <a:latin typeface="Sniglet"/>
                <a:ea typeface="Sniglet"/>
                <a:cs typeface="Sniglet"/>
                <a:sym typeface="Sniglet"/>
              </a:rPr>
              <a:t>Pozitivnost</a:t>
            </a:r>
          </a:p>
          <a:p>
            <a:pPr marL="285750" indent="-285750">
              <a:buFontTx/>
              <a:buChar char="-"/>
            </a:pPr>
            <a:r>
              <a:rPr lang="sr-Latn-RS" sz="1600" dirty="0" smtClean="0">
                <a:solidFill>
                  <a:schemeClr val="bg1"/>
                </a:solidFill>
              </a:rPr>
              <a:t>Nastavnik </a:t>
            </a:r>
            <a:r>
              <a:rPr lang="sr-Latn-RS" sz="1600" dirty="0">
                <a:solidFill>
                  <a:schemeClr val="bg1"/>
                </a:solidFill>
              </a:rPr>
              <a:t>koji </a:t>
            </a:r>
            <a:r>
              <a:rPr lang="sr-Latn-RS" sz="1600" dirty="0" smtClean="0">
                <a:solidFill>
                  <a:schemeClr val="bg1"/>
                </a:solidFill>
              </a:rPr>
              <a:t>ume da primeti </a:t>
            </a:r>
            <a:r>
              <a:rPr lang="sr-Latn-RS" sz="1600" dirty="0">
                <a:solidFill>
                  <a:schemeClr val="bg1"/>
                </a:solidFill>
              </a:rPr>
              <a:t>pozitivne </a:t>
            </a:r>
            <a:r>
              <a:rPr lang="sr-Latn-RS" sz="1600" dirty="0" smtClean="0">
                <a:solidFill>
                  <a:schemeClr val="bg1"/>
                </a:solidFill>
              </a:rPr>
              <a:t>promene</a:t>
            </a:r>
            <a:r>
              <a:rPr lang="sr-Latn-RS" sz="1600" dirty="0">
                <a:solidFill>
                  <a:schemeClr val="bg1"/>
                </a:solidFill>
              </a:rPr>
              <a:t>, </a:t>
            </a:r>
            <a:r>
              <a:rPr lang="sr-Latn-RS" sz="1600" dirty="0" smtClean="0">
                <a:solidFill>
                  <a:schemeClr val="bg1"/>
                </a:solidFill>
              </a:rPr>
              <a:t>pohvali učenike </a:t>
            </a:r>
            <a:r>
              <a:rPr lang="sr-Latn-RS" sz="1600" dirty="0">
                <a:solidFill>
                  <a:schemeClr val="bg1"/>
                </a:solidFill>
              </a:rPr>
              <a:t>i </a:t>
            </a:r>
            <a:r>
              <a:rPr lang="sr-Latn-RS" sz="1600" dirty="0" smtClean="0">
                <a:solidFill>
                  <a:schemeClr val="bg1"/>
                </a:solidFill>
              </a:rPr>
              <a:t>ohrabri </a:t>
            </a:r>
            <a:r>
              <a:rPr lang="sr-Latn-RS" sz="1600" dirty="0">
                <a:solidFill>
                  <a:schemeClr val="bg1"/>
                </a:solidFill>
              </a:rPr>
              <a:t>ih doprinosi stvaranju </a:t>
            </a:r>
            <a:r>
              <a:rPr lang="sr-Latn-RS" sz="1600" dirty="0" smtClean="0">
                <a:solidFill>
                  <a:schemeClr val="bg1"/>
                </a:solidFill>
              </a:rPr>
              <a:t>prijatne klime</a:t>
            </a:r>
          </a:p>
          <a:p>
            <a:pPr marL="285750" indent="-285750">
              <a:buFontTx/>
              <a:buChar char="-"/>
            </a:pPr>
            <a:r>
              <a:rPr lang="sr-Latn-RS" sz="1600" dirty="0" smtClean="0">
                <a:solidFill>
                  <a:schemeClr val="bg1"/>
                </a:solidFill>
                <a:latin typeface="Sniglet"/>
                <a:ea typeface="Sniglet"/>
                <a:cs typeface="Sniglet"/>
                <a:sym typeface="Sniglet"/>
              </a:rPr>
              <a:t>Uvek je moguće pronaći nešto pozitivno o učeniku i pohvaliti ga za to</a:t>
            </a:r>
          </a:p>
          <a:p>
            <a:r>
              <a:rPr lang="sr-Latn-RS" sz="1600" dirty="0" smtClean="0">
                <a:solidFill>
                  <a:schemeClr val="bg1"/>
                </a:solidFill>
                <a:latin typeface="Sniglet"/>
                <a:ea typeface="Sniglet"/>
                <a:cs typeface="Sniglet"/>
                <a:sym typeface="Sniglet"/>
              </a:rPr>
              <a:t>(,,Ana, baš je lepo što pomažeš Mariji i Branku!“)</a:t>
            </a:r>
          </a:p>
          <a:p>
            <a:pPr marL="285750" indent="-285750">
              <a:buFontTx/>
              <a:buChar char="-"/>
            </a:pPr>
            <a:r>
              <a:rPr lang="sr-Latn-RS" sz="1600" dirty="0" smtClean="0">
                <a:solidFill>
                  <a:schemeClr val="bg1"/>
                </a:solidFill>
                <a:latin typeface="Sniglet"/>
                <a:ea typeface="Sniglet"/>
                <a:cs typeface="Sniglet"/>
                <a:sym typeface="Sniglet"/>
              </a:rPr>
              <a:t>U </a:t>
            </a:r>
            <a:r>
              <a:rPr lang="sr-Latn-RS" sz="1600" smtClean="0">
                <a:solidFill>
                  <a:schemeClr val="bg1"/>
                </a:solidFill>
                <a:latin typeface="Sniglet"/>
                <a:ea typeface="Sniglet"/>
                <a:cs typeface="Sniglet"/>
                <a:sym typeface="Sniglet"/>
              </a:rPr>
              <a:t>slučaju iskazivanja </a:t>
            </a:r>
            <a:r>
              <a:rPr lang="sr-Latn-RS" sz="1600" dirty="0" smtClean="0">
                <a:solidFill>
                  <a:schemeClr val="bg1"/>
                </a:solidFill>
                <a:latin typeface="Sniglet"/>
                <a:ea typeface="Sniglet"/>
                <a:cs typeface="Sniglet"/>
                <a:sym typeface="Sniglet"/>
              </a:rPr>
              <a:t>negativne ocene, uvek treba ostaviti mesta za ispravku</a:t>
            </a:r>
          </a:p>
          <a:p>
            <a:pPr marL="285750" indent="-285750">
              <a:buFontTx/>
              <a:buChar char="-"/>
            </a:pPr>
            <a:r>
              <a:rPr lang="sr-Latn-RS" sz="1600" dirty="0" smtClean="0">
                <a:solidFill>
                  <a:schemeClr val="bg1"/>
                </a:solidFill>
                <a:latin typeface="Sniglet"/>
                <a:ea typeface="Sniglet"/>
                <a:cs typeface="Sniglet"/>
                <a:sym typeface="Sniglet"/>
              </a:rPr>
              <a:t>Nikada ne koristiti negativne izraze koji mogu povrediti osobu</a:t>
            </a:r>
          </a:p>
          <a:p>
            <a:pPr marL="285750" indent="-285750">
              <a:buFontTx/>
              <a:buChar char="-"/>
            </a:pPr>
            <a:endParaRPr lang="en" sz="1600" dirty="0">
              <a:solidFill>
                <a:schemeClr val="bg1"/>
              </a:solidFill>
              <a:latin typeface="Sniglet"/>
              <a:ea typeface="Sniglet"/>
              <a:cs typeface="Sniglet"/>
              <a:sym typeface="Sniglet"/>
            </a:endParaRPr>
          </a:p>
        </p:txBody>
      </p:sp>
    </p:spTree>
    <p:extLst>
      <p:ext uri="{BB962C8B-B14F-4D97-AF65-F5344CB8AC3E}">
        <p14:creationId xmlns:p14="http://schemas.microsoft.com/office/powerpoint/2010/main" val="4104042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rsula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318</TotalTime>
  <Words>726</Words>
  <Application>Microsoft Office PowerPoint</Application>
  <PresentationFormat>On-screen Show (16:9)</PresentationFormat>
  <Paragraphs>83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Ursula template</vt:lpstr>
      <vt:lpstr>PONAŠANJE NASTAVNIKA I NJEGOV UTICAJ NA PONAŠANJE UČENIKA</vt:lpstr>
      <vt:lpstr>1. Autoritarni stil</vt:lpstr>
      <vt:lpstr>PowerPoint Presentation</vt:lpstr>
      <vt:lpstr>2. Permisivni stil</vt:lpstr>
      <vt:lpstr>PowerPoint Presentation</vt:lpstr>
      <vt:lpstr>3. Demokratski stil</vt:lpstr>
      <vt:lpstr>PowerPoint Presentation</vt:lpstr>
      <vt:lpstr>Obrasci ponašanja nastavnika koji podižu kvalitet  odnosa nastavnik-učenik</vt:lpstr>
      <vt:lpstr>Poželjne osobine nastavnika</vt:lpstr>
      <vt:lpstr>Poželjne osobine nastavnika</vt:lpstr>
      <vt:lpstr>Koncept ja-poruke (poruke koje učenicima daju priliku da razmisle o tome što je dobro, a što loše u određenoj situaciji, za razliku od tzv. ti-poruka koje direktno napadaju osobu)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your presentation title</dc:title>
  <dc:creator>Natasa</dc:creator>
  <cp:lastModifiedBy>NatasaB</cp:lastModifiedBy>
  <cp:revision>15</cp:revision>
  <dcterms:modified xsi:type="dcterms:W3CDTF">2020-03-18T13:56:15Z</dcterms:modified>
</cp:coreProperties>
</file>