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9" r:id="rId4"/>
    <p:sldId id="27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97A54-DAE5-4C9D-AAE1-3D183A03E3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D80D6-41D6-43CA-B9F4-ACAD4FCBDAD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Метод реедукације психомоторике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dirty="0" smtClean="0"/>
              <a:t>Проф.др Гордана Николић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У вежбе специфичне реедукације психомоторике спадају:</a:t>
            </a:r>
            <a:br>
              <a:rPr lang="ru-RU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•	Вежбе за дисграфију;</a:t>
            </a:r>
            <a:endParaRPr lang="ru-RU" dirty="0" smtClean="0"/>
          </a:p>
          <a:p>
            <a:r>
              <a:rPr lang="ru-RU" dirty="0" smtClean="0"/>
              <a:t>•	Вежбе за дислексију;</a:t>
            </a:r>
            <a:endParaRPr lang="ru-RU" dirty="0" smtClean="0"/>
          </a:p>
          <a:p>
            <a:r>
              <a:rPr lang="ru-RU" dirty="0" smtClean="0"/>
              <a:t>•	Вежбе за дискалкулију;</a:t>
            </a:r>
            <a:endParaRPr lang="ru-RU" dirty="0" smtClean="0"/>
          </a:p>
          <a:p>
            <a:r>
              <a:rPr lang="ru-RU" dirty="0" smtClean="0"/>
              <a:t>•	Вежбе за диспраксију.</a:t>
            </a:r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Настанак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RS" dirty="0" smtClean="0"/>
              <a:t>Реедукација психомоторике је произашла из клиничких искустава у области дечје психијатрије и дефектологије у Француској, током деветнаестог и прве половине двадесетог века (Бојанин, 2006). </a:t>
            </a:r>
            <a:endParaRPr lang="sr-Cyrl-RS" dirty="0" smtClean="0"/>
          </a:p>
          <a:p>
            <a:r>
              <a:rPr lang="sr-Cyrl-RS" dirty="0" smtClean="0"/>
              <a:t>Обједињујући сазнања из неуропсихологије развојног доба и психотерапије.</a:t>
            </a:r>
            <a:endParaRPr lang="sr-Cyrl-RS" dirty="0" smtClean="0"/>
          </a:p>
          <a:p>
            <a:r>
              <a:rPr lang="sr-Cyrl-RS" dirty="0" smtClean="0"/>
              <a:t> Ажиријагера (</a:t>
            </a:r>
            <a:r>
              <a:rPr lang="en-US" dirty="0" err="1" smtClean="0"/>
              <a:t>Ajuriaguerra</a:t>
            </a:r>
            <a:r>
              <a:rPr lang="en-US" dirty="0" smtClean="0"/>
              <a:t>) </a:t>
            </a:r>
            <a:r>
              <a:rPr lang="sr-Cyrl-RS" dirty="0" smtClean="0"/>
              <a:t>је средином 20. века развио савремени реедукативни метод, који је у нашу средину уведен седамдесетих година прошлог века (</a:t>
            </a:r>
            <a:r>
              <a:rPr lang="en-US" dirty="0" err="1" smtClean="0"/>
              <a:t>Išpanović-Radojković</a:t>
            </a:r>
            <a:r>
              <a:rPr lang="en-US" dirty="0" smtClean="0"/>
              <a:t> &amp; </a:t>
            </a:r>
            <a:r>
              <a:rPr lang="en-US" dirty="0" err="1" smtClean="0"/>
              <a:t>Govedarica</a:t>
            </a:r>
            <a:r>
              <a:rPr lang="en-US" dirty="0" smtClean="0"/>
              <a:t>, 2006). </a:t>
            </a:r>
            <a:endParaRPr lang="sr-Cyrl-R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Коме је намењена?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Овај метод примењује се код деце са: дисхамоничним развојем, развојним поремећајима говора, емоционалним проблемима, поремећајем тонуса, диспраксијом, хиперкинетским синдромом, тиковима, проблемима везаним за латералну доминацију, дисгнозијама (пре свега, тешкоћа у доживљавању и организације простора и времена) (Бојанин, 2006; Крстић, 2006). 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Обележја психомоторне реедукације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Психомоторна реедукација представља поље у дефектолошкој пракси које доприноси богаћењу сензо-моторног и психомоторног искуства детета и усмерено је на развој: моторике и моторичких вештина, спретности, равнотеже, координације покрета и контроле брзине покрета, развоју перцептивних и гностичких способности и когнитивних функција (Голубовић, Тубић, &amp; Марковић, 2011). </a:t>
            </a: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Циљ ПР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Циљ реедукације је да се дисфукционални когнитивни механизми побољшају или замене функционалнијим, како би се повећала успешност детета у оним областима развоја у којима се дефицит испољава (Крстић, 2006). </a:t>
            </a:r>
            <a:endParaRPr lang="ru-RU" dirty="0" smtClean="0"/>
          </a:p>
          <a:p>
            <a:r>
              <a:rPr lang="ru-RU" dirty="0" smtClean="0"/>
              <a:t>Поновно проживљавање раних сензомоторних и психомоторних искустава детета утиче се на сазнајну организованост и емоционалну сферу личности детета (Бојанин, 1986).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Третман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 реедукацији психомоторике опажај и покрет чине пут комуникације доживљаја детета и терапеута. </a:t>
            </a:r>
            <a:endParaRPr lang="ru-RU" dirty="0" smtClean="0"/>
          </a:p>
          <a:p>
            <a:r>
              <a:rPr lang="ru-RU" dirty="0" smtClean="0"/>
              <a:t>Третман се спроводи у виду вежби, најчешће индивидуално, али је могуће реализовати их у пару или групи деце. </a:t>
            </a:r>
            <a:endParaRPr lang="ru-RU" dirty="0" smtClean="0"/>
          </a:p>
          <a:p>
            <a:r>
              <a:rPr lang="ru-RU" dirty="0" smtClean="0"/>
              <a:t>За успешност третмана, неопходно је да постоји размена позитивних осећања између терапеута и детета.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Принципи на којима се заснива овај метод су (Бојанин, 1986): </a:t>
            </a:r>
            <a:br>
              <a:rPr lang="ru-RU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Свака вежба мора бити јасно дефинисана у идеји реедукатора.</a:t>
            </a:r>
            <a:endParaRPr lang="ru-RU" dirty="0" smtClean="0"/>
          </a:p>
          <a:p>
            <a:r>
              <a:rPr lang="ru-RU" dirty="0" smtClean="0"/>
              <a:t>2. Свака вежба мора да остави јасан траг у сензорно-кинестетским областима.</a:t>
            </a:r>
            <a:endParaRPr lang="ru-RU" dirty="0" smtClean="0"/>
          </a:p>
          <a:p>
            <a:r>
              <a:rPr lang="ru-RU" dirty="0" smtClean="0"/>
              <a:t>3. Покрет и вежба треба да буду прожети пријатним осећањима.</a:t>
            </a:r>
            <a:endParaRPr lang="ru-RU" dirty="0" smtClean="0"/>
          </a:p>
          <a:p>
            <a:r>
              <a:rPr lang="ru-RU" dirty="0" smtClean="0"/>
              <a:t>4. Сваки покрет и пратеће осећање морају бити именовани речју.</a:t>
            </a:r>
            <a:endParaRPr lang="ru-RU" dirty="0" smtClean="0"/>
          </a:p>
          <a:p>
            <a:r>
              <a:rPr lang="ru-RU" dirty="0" smtClean="0"/>
              <a:t>5. Не задавати вежбе којима дете није дорасло, било на нивоу структура које се ангажују,  било на нивоу функција и активности којима дете није овладало.</a:t>
            </a:r>
            <a:endParaRPr lang="ru-RU" dirty="0" smtClean="0"/>
          </a:p>
          <a:p>
            <a:r>
              <a:rPr lang="ru-RU" dirty="0" smtClean="0"/>
              <a:t>6. Покрети нису кодификовани и фиксирани, већ се могу мењати и комбиновати. 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Типови вежби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Постоје две основне групе вежби у оквиру овог метода – </a:t>
            </a:r>
            <a:r>
              <a:rPr lang="ru-RU" u="sng" dirty="0" smtClean="0"/>
              <a:t>опште </a:t>
            </a:r>
            <a:r>
              <a:rPr lang="ru-RU" dirty="0" smtClean="0"/>
              <a:t>(применљиве за децу са различитим развојним сметњама и проблемима) и </a:t>
            </a:r>
            <a:r>
              <a:rPr lang="ru-RU" u="sng" dirty="0" smtClean="0"/>
              <a:t>специфичне </a:t>
            </a:r>
            <a:r>
              <a:rPr lang="ru-RU" dirty="0" smtClean="0"/>
              <a:t>(усмерене на одређену сметњу).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Међу вежбама опште реедукације психомоторике налазе се: </a:t>
            </a:r>
            <a:br>
              <a:rPr lang="ru-RU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•	Вежбе за дефинисање доживљаја телесне целовитости;</a:t>
            </a:r>
            <a:endParaRPr lang="ru-RU" dirty="0" smtClean="0"/>
          </a:p>
          <a:p>
            <a:r>
              <a:rPr lang="ru-RU" dirty="0" smtClean="0"/>
              <a:t>•	Вежбе за доживљај гестуалног простора;</a:t>
            </a:r>
            <a:endParaRPr lang="ru-RU" dirty="0" smtClean="0"/>
          </a:p>
          <a:p>
            <a:r>
              <a:rPr lang="ru-RU" dirty="0" smtClean="0"/>
              <a:t>•	Вежбе за оријентацију у објективном простору;</a:t>
            </a:r>
            <a:endParaRPr lang="ru-RU" dirty="0" smtClean="0"/>
          </a:p>
          <a:p>
            <a:r>
              <a:rPr lang="ru-RU" dirty="0" smtClean="0"/>
              <a:t>•	Вежбе за осамостаљивање покрета;</a:t>
            </a:r>
            <a:endParaRPr lang="ru-RU" dirty="0" smtClean="0"/>
          </a:p>
          <a:p>
            <a:r>
              <a:rPr lang="ru-RU" dirty="0" smtClean="0"/>
              <a:t>•	Вежбе за уједначавање тонуса;</a:t>
            </a:r>
            <a:endParaRPr lang="ru-RU" dirty="0" smtClean="0"/>
          </a:p>
          <a:p>
            <a:r>
              <a:rPr lang="ru-RU" dirty="0" smtClean="0"/>
              <a:t>•	Вежбе за откривање, стабилизовање и усмеравање латерализованости;</a:t>
            </a:r>
            <a:endParaRPr lang="ru-RU" dirty="0" smtClean="0"/>
          </a:p>
          <a:p>
            <a:r>
              <a:rPr lang="ru-RU" dirty="0" smtClean="0"/>
              <a:t>•	Вежбе доживљавања и овладавања ритмом;</a:t>
            </a:r>
            <a:endParaRPr lang="ru-RU" dirty="0" smtClean="0"/>
          </a:p>
          <a:p>
            <a:r>
              <a:rPr lang="ru-RU" dirty="0" smtClean="0"/>
              <a:t>•	Вежбе оријентације у времену;</a:t>
            </a:r>
            <a:endParaRPr lang="ru-RU" dirty="0" smtClean="0"/>
          </a:p>
          <a:p>
            <a:r>
              <a:rPr lang="ru-RU" dirty="0" smtClean="0"/>
              <a:t>•	Вежбе координације покрета;</a:t>
            </a:r>
            <a:endParaRPr lang="ru-RU" dirty="0" smtClean="0"/>
          </a:p>
          <a:p>
            <a:r>
              <a:rPr lang="ru-RU" dirty="0" smtClean="0"/>
              <a:t>•	Вежбе гностичких способности; </a:t>
            </a:r>
            <a:endParaRPr lang="ru-RU" dirty="0" smtClean="0"/>
          </a:p>
          <a:p>
            <a:r>
              <a:rPr lang="ru-RU" dirty="0" smtClean="0"/>
              <a:t>•	Вежбе за уочавање присуства другог.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3348</Words>
  <Application>WPS Presentation</Application>
  <PresentationFormat>On-screen Show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Метод реедукације психомоторике</vt:lpstr>
      <vt:lpstr>Настанак методе</vt:lpstr>
      <vt:lpstr>Коме је намењена?</vt:lpstr>
      <vt:lpstr>Обележја психомоторне реедукације </vt:lpstr>
      <vt:lpstr>Циљ ПР</vt:lpstr>
      <vt:lpstr>Третман </vt:lpstr>
      <vt:lpstr>Принципи на којима се заснива овај метод су (Бојанин, 1986):  </vt:lpstr>
      <vt:lpstr>Типови вежби</vt:lpstr>
      <vt:lpstr>Међу вежбама опште реедукације психомоторике налазе се:  </vt:lpstr>
      <vt:lpstr>У вежбе специфичне реедукације психомоторике спадају: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реедукације психомоторике</dc:title>
  <dc:creator>Goca</dc:creator>
  <cp:lastModifiedBy>Administrator</cp:lastModifiedBy>
  <cp:revision>4</cp:revision>
  <dcterms:created xsi:type="dcterms:W3CDTF">2019-04-22T16:15:00Z</dcterms:created>
  <dcterms:modified xsi:type="dcterms:W3CDTF">2025-06-09T09:05:22Z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8B4784CA9D564F7E94702FC82E32473E_13</vt:lpwstr>
  </property>
  <property fmtid="{D5CDD505-2E9C-101B-9397-08002B2CF9AE}" pid="3" name="KSOProductBuildVer">
    <vt:lpwstr>1033-12.2.0.21179</vt:lpwstr>
  </property>
</Properties>
</file>