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632661-9F3F-4E87-AD42-37D82143FA30}" type="datetimeFigureOut">
              <a:rPr lang="sr-Latn-RS" smtClean="0"/>
              <a:pPr/>
              <a:t>9.12.2017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F81329-E811-4E08-96FB-00F71E37651F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65131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81329-E811-4E08-96FB-00F71E37651F}" type="slidenum">
              <a:rPr lang="sr-Latn-RS" smtClean="0"/>
              <a:pPr/>
              <a:t>4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32867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E1A3F5-EE0E-4242-81FD-F5028786A918}" type="datetimeFigureOut">
              <a:rPr lang="sr-Latn-RS" smtClean="0"/>
              <a:pPr/>
              <a:t>9.12.2017</a:t>
            </a:fld>
            <a:endParaRPr lang="sr-Latn-R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0DA7AE-19A6-4465-B8FE-F8B834D0FA88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E1A3F5-EE0E-4242-81FD-F5028786A918}" type="datetimeFigureOut">
              <a:rPr lang="sr-Latn-RS" smtClean="0"/>
              <a:pPr/>
              <a:t>9.12.2017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0DA7AE-19A6-4465-B8FE-F8B834D0FA88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E1A3F5-EE0E-4242-81FD-F5028786A918}" type="datetimeFigureOut">
              <a:rPr lang="sr-Latn-RS" smtClean="0"/>
              <a:pPr/>
              <a:t>9.12.2017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0DA7AE-19A6-4465-B8FE-F8B834D0FA88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E1A3F5-EE0E-4242-81FD-F5028786A918}" type="datetimeFigureOut">
              <a:rPr lang="sr-Latn-RS" smtClean="0"/>
              <a:pPr/>
              <a:t>9.12.2017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0DA7AE-19A6-4465-B8FE-F8B834D0FA88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E1A3F5-EE0E-4242-81FD-F5028786A918}" type="datetimeFigureOut">
              <a:rPr lang="sr-Latn-RS" smtClean="0"/>
              <a:pPr/>
              <a:t>9.12.2017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0DA7AE-19A6-4465-B8FE-F8B834D0FA88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E1A3F5-EE0E-4242-81FD-F5028786A918}" type="datetimeFigureOut">
              <a:rPr lang="sr-Latn-RS" smtClean="0"/>
              <a:pPr/>
              <a:t>9.12.2017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0DA7AE-19A6-4465-B8FE-F8B834D0FA88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E1A3F5-EE0E-4242-81FD-F5028786A918}" type="datetimeFigureOut">
              <a:rPr lang="sr-Latn-RS" smtClean="0"/>
              <a:pPr/>
              <a:t>9.12.2017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0DA7AE-19A6-4465-B8FE-F8B834D0FA88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E1A3F5-EE0E-4242-81FD-F5028786A918}" type="datetimeFigureOut">
              <a:rPr lang="sr-Latn-RS" smtClean="0"/>
              <a:pPr/>
              <a:t>9.12.2017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0DA7AE-19A6-4465-B8FE-F8B834D0FA88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E1A3F5-EE0E-4242-81FD-F5028786A918}" type="datetimeFigureOut">
              <a:rPr lang="sr-Latn-RS" smtClean="0"/>
              <a:pPr/>
              <a:t>9.12.2017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0DA7AE-19A6-4465-B8FE-F8B834D0FA88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E1A3F5-EE0E-4242-81FD-F5028786A918}" type="datetimeFigureOut">
              <a:rPr lang="sr-Latn-RS" smtClean="0"/>
              <a:pPr/>
              <a:t>9.12.2017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0DA7AE-19A6-4465-B8FE-F8B834D0FA88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E1A3F5-EE0E-4242-81FD-F5028786A918}" type="datetimeFigureOut">
              <a:rPr lang="sr-Latn-RS" smtClean="0"/>
              <a:pPr/>
              <a:t>9.12.2017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0DA7AE-19A6-4465-B8FE-F8B834D0FA88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AE1A3F5-EE0E-4242-81FD-F5028786A918}" type="datetimeFigureOut">
              <a:rPr lang="sr-Latn-RS" smtClean="0"/>
              <a:pPr/>
              <a:t>9.12.2017</a:t>
            </a:fld>
            <a:endParaRPr lang="sr-Latn-R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sr-Latn-R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F0DA7AE-19A6-4465-B8FE-F8B834D0FA88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09800"/>
            <a:ext cx="7406640" cy="1472184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sr-Cyrl-RS" b="1" i="1" dirty="0" smtClean="0"/>
              <a:t>МОДЕЛ КОМПЕТЕНЦИЈА ДИРЕКТОРА</a:t>
            </a:r>
            <a:endParaRPr lang="sr-Latn-RS" b="1" i="1" dirty="0"/>
          </a:p>
        </p:txBody>
      </p:sp>
    </p:spTree>
    <p:extLst>
      <p:ext uri="{BB962C8B-B14F-4D97-AF65-F5344CB8AC3E}">
        <p14:creationId xmlns:p14="http://schemas.microsoft.com/office/powerpoint/2010/main" val="387154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635897" y="548680"/>
            <a:ext cx="2378642" cy="1800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</a:rPr>
              <a:t>Лична  компетенција</a:t>
            </a:r>
            <a:endParaRPr lang="sr-Latn-RS" b="1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403649" y="2348880"/>
            <a:ext cx="2232248" cy="18002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</a:rPr>
              <a:t>Развојна и пословодна умећа</a:t>
            </a:r>
            <a:endParaRPr lang="sr-Latn-RS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406511" y="2348880"/>
            <a:ext cx="2232248" cy="1800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</a:rPr>
              <a:t>Стручно-педагошка  знања</a:t>
            </a:r>
            <a:endParaRPr lang="sr-Latn-RS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4653136"/>
            <a:ext cx="2232248" cy="18002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</a:rPr>
              <a:t>Непосредно деловање</a:t>
            </a:r>
            <a:endParaRPr lang="sr-Latn-RS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398934" y="4631463"/>
            <a:ext cx="2341418" cy="18002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</a:rPr>
              <a:t>Умећа у међуљудским односима</a:t>
            </a:r>
            <a:endParaRPr lang="sr-Latn-R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740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75856" y="548680"/>
            <a:ext cx="3024336" cy="208823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</a:rPr>
              <a:t>Лична  компетенција</a:t>
            </a:r>
            <a:endParaRPr lang="sr-Latn-RS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75856" y="2996952"/>
            <a:ext cx="23762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dirty="0"/>
              <a:t>м</a:t>
            </a:r>
            <a:r>
              <a:rPr lang="sr-Cyrl-RS" sz="2000" dirty="0" smtClean="0"/>
              <a:t>арљивост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dirty="0"/>
              <a:t>о</a:t>
            </a:r>
            <a:r>
              <a:rPr lang="sr-Cyrl-RS" sz="2000" dirty="0" smtClean="0"/>
              <a:t>длучност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dirty="0"/>
              <a:t>о</a:t>
            </a:r>
            <a:r>
              <a:rPr lang="sr-Cyrl-RS" sz="2000" dirty="0" smtClean="0"/>
              <a:t>дговорност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dirty="0"/>
              <a:t>п</a:t>
            </a:r>
            <a:r>
              <a:rPr lang="sr-Cyrl-RS" sz="2000" dirty="0" smtClean="0"/>
              <a:t>оверење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dirty="0"/>
              <a:t>и</a:t>
            </a:r>
            <a:r>
              <a:rPr lang="sr-Cyrl-RS" sz="2000" dirty="0" smtClean="0"/>
              <a:t>скреност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746571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987824" y="692696"/>
            <a:ext cx="3240360" cy="216024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</a:rPr>
              <a:t>Стручно-педагошка  знања</a:t>
            </a:r>
            <a:endParaRPr lang="sr-Latn-RS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43808" y="2996952"/>
            <a:ext cx="46085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dirty="0"/>
              <a:t>з</a:t>
            </a:r>
            <a:r>
              <a:rPr lang="sr-Cyrl-RS" sz="2000" dirty="0" smtClean="0"/>
              <a:t>нања о педагошком процесу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dirty="0"/>
              <a:t>р</a:t>
            </a:r>
            <a:r>
              <a:rPr lang="sr-Cyrl-RS" sz="2000" dirty="0" smtClean="0"/>
              <a:t>азумевање развоја ученика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dirty="0"/>
              <a:t>у</a:t>
            </a:r>
            <a:r>
              <a:rPr lang="sr-Cyrl-RS" sz="2000" dirty="0" smtClean="0"/>
              <a:t>меће планирања педагошког рада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dirty="0"/>
              <a:t>з</a:t>
            </a:r>
            <a:r>
              <a:rPr lang="sr-Cyrl-RS" sz="2000" dirty="0" smtClean="0"/>
              <a:t>нања потребна за саветодавни рад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dirty="0"/>
              <a:t>у</a:t>
            </a:r>
            <a:r>
              <a:rPr lang="sr-Cyrl-RS" sz="2000" dirty="0" smtClean="0"/>
              <a:t>меће вредновања педагошког рада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181531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131840" y="476672"/>
            <a:ext cx="3096344" cy="2088232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</a:rPr>
              <a:t>Умећа у међуљудским односима</a:t>
            </a:r>
            <a:endParaRPr lang="sr-Latn-RS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43808" y="2996952"/>
            <a:ext cx="46085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dirty="0"/>
              <a:t>з</a:t>
            </a:r>
            <a:r>
              <a:rPr lang="sr-Cyrl-RS" sz="2000" dirty="0" smtClean="0"/>
              <a:t>нања о међуљудским односима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dirty="0"/>
              <a:t>р</a:t>
            </a:r>
            <a:r>
              <a:rPr lang="sr-Cyrl-RS" sz="2000" dirty="0" smtClean="0"/>
              <a:t>азумевање развоја ученика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dirty="0"/>
              <a:t>у</a:t>
            </a:r>
            <a:r>
              <a:rPr lang="sr-Cyrl-RS" sz="2000" dirty="0" smtClean="0"/>
              <a:t>меће комуникације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dirty="0"/>
              <a:t>у</a:t>
            </a:r>
            <a:r>
              <a:rPr lang="sr-Cyrl-RS" sz="2000" dirty="0" smtClean="0"/>
              <a:t>меће подстицања на креативни рад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dirty="0"/>
              <a:t>д</a:t>
            </a:r>
            <a:r>
              <a:rPr lang="sr-Cyrl-RS" sz="2000" dirty="0" smtClean="0"/>
              <a:t>емократско вођење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653913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75856" y="764704"/>
            <a:ext cx="2808312" cy="208823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</a:rPr>
              <a:t>Непосредно деловање</a:t>
            </a:r>
            <a:endParaRPr lang="sr-Latn-RS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43808" y="2996952"/>
            <a:ext cx="460851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dirty="0"/>
              <a:t>с</a:t>
            </a:r>
            <a:r>
              <a:rPr lang="sr-Cyrl-RS" sz="2000" dirty="0" smtClean="0"/>
              <a:t>тварање услова за рад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dirty="0"/>
              <a:t>п</a:t>
            </a:r>
            <a:r>
              <a:rPr lang="sr-Cyrl-RS" sz="2000" dirty="0" smtClean="0"/>
              <a:t>ружање помоћи запосленима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dirty="0"/>
              <a:t>а</a:t>
            </a:r>
            <a:r>
              <a:rPr lang="sr-Cyrl-RS" sz="2000" dirty="0" smtClean="0"/>
              <a:t>ктивно учествовање у раду школе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dirty="0"/>
              <a:t>д</a:t>
            </a:r>
            <a:r>
              <a:rPr lang="sr-Cyrl-RS" sz="2000" dirty="0" smtClean="0"/>
              <a:t>еловање лични примером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/>
              <a:t>и</a:t>
            </a:r>
            <a:r>
              <a:rPr lang="sr-Cyrl-RS" sz="2000" smtClean="0"/>
              <a:t>стицање </a:t>
            </a:r>
            <a:r>
              <a:rPr lang="sr-Cyrl-RS" sz="2000" smtClean="0"/>
              <a:t>индивидуалних </a:t>
            </a:r>
            <a:r>
              <a:rPr lang="sr-Cyrl-RS" sz="2000" dirty="0" smtClean="0"/>
              <a:t>постигнућа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580817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03848" y="548680"/>
            <a:ext cx="2952328" cy="208823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</a:rPr>
              <a:t>Развојна и пословодна умећа</a:t>
            </a:r>
            <a:endParaRPr lang="sr-Latn-RS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43808" y="2996952"/>
            <a:ext cx="46085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dirty="0"/>
              <a:t>о</a:t>
            </a:r>
            <a:r>
              <a:rPr lang="sr-Cyrl-RS" sz="2000" dirty="0" smtClean="0"/>
              <a:t>бликовање визије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dirty="0"/>
              <a:t>п</a:t>
            </a:r>
            <a:r>
              <a:rPr lang="sr-Cyrl-RS" sz="2000" dirty="0" smtClean="0"/>
              <a:t>ројектовање развоја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dirty="0"/>
              <a:t>и</a:t>
            </a:r>
            <a:r>
              <a:rPr lang="sr-Cyrl-RS" sz="2000" dirty="0" smtClean="0"/>
              <a:t>новирање рада школе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dirty="0"/>
              <a:t>п</a:t>
            </a:r>
            <a:r>
              <a:rPr lang="sr-Cyrl-RS" sz="2000" dirty="0" smtClean="0"/>
              <a:t>ословање школе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dirty="0"/>
              <a:t>п</a:t>
            </a:r>
            <a:r>
              <a:rPr lang="sr-Cyrl-RS" sz="2000" dirty="0" smtClean="0"/>
              <a:t>римена стандарда квалитета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930330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635897" y="548680"/>
            <a:ext cx="2378642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</a:rPr>
              <a:t>Лична  компетенција</a:t>
            </a:r>
            <a:endParaRPr lang="sr-Latn-RS" b="1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403649" y="2348880"/>
            <a:ext cx="2232248" cy="18002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</a:rPr>
              <a:t>Развојна и пословодна умећа</a:t>
            </a:r>
            <a:endParaRPr lang="sr-Latn-RS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406511" y="2348880"/>
            <a:ext cx="2232248" cy="18002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</a:rPr>
              <a:t>Стручно-педагошка  знања</a:t>
            </a:r>
            <a:endParaRPr lang="sr-Latn-RS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4653136"/>
            <a:ext cx="2232248" cy="18002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</a:rPr>
              <a:t>Непосредно деловање</a:t>
            </a:r>
            <a:endParaRPr lang="sr-Latn-RS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398934" y="4631463"/>
            <a:ext cx="2341418" cy="18002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</a:rPr>
              <a:t>Умећа у међуљудским односима</a:t>
            </a:r>
            <a:endParaRPr lang="sr-Latn-RS" b="1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>
            <a:stCxn id="4" idx="5"/>
            <a:endCxn id="6" idx="1"/>
          </p:cNvCxnSpPr>
          <p:nvPr/>
        </p:nvCxnSpPr>
        <p:spPr>
          <a:xfrm>
            <a:off x="5666195" y="2085247"/>
            <a:ext cx="1067221" cy="5272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" idx="4"/>
            <a:endCxn id="8" idx="7"/>
          </p:cNvCxnSpPr>
          <p:nvPr/>
        </p:nvCxnSpPr>
        <p:spPr>
          <a:xfrm flipH="1">
            <a:off x="7397459" y="4149080"/>
            <a:ext cx="125176" cy="74601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2"/>
            <a:endCxn id="7" idx="6"/>
          </p:cNvCxnSpPr>
          <p:nvPr/>
        </p:nvCxnSpPr>
        <p:spPr>
          <a:xfrm flipH="1">
            <a:off x="4427984" y="5531563"/>
            <a:ext cx="970950" cy="2167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7" idx="0"/>
            <a:endCxn id="5" idx="4"/>
          </p:cNvCxnSpPr>
          <p:nvPr/>
        </p:nvCxnSpPr>
        <p:spPr>
          <a:xfrm flipH="1" flipV="1">
            <a:off x="2519773" y="4149080"/>
            <a:ext cx="792087" cy="50405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5" idx="0"/>
          </p:cNvCxnSpPr>
          <p:nvPr/>
        </p:nvCxnSpPr>
        <p:spPr>
          <a:xfrm flipV="1">
            <a:off x="2519773" y="1844824"/>
            <a:ext cx="1260139" cy="50405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5148064" y="2348880"/>
            <a:ext cx="1051741" cy="230425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3725327" y="2348880"/>
            <a:ext cx="792088" cy="238576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5" idx="6"/>
            <a:endCxn id="6" idx="2"/>
          </p:cNvCxnSpPr>
          <p:nvPr/>
        </p:nvCxnSpPr>
        <p:spPr>
          <a:xfrm>
            <a:off x="3635897" y="3248980"/>
            <a:ext cx="277061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5" idx="5"/>
            <a:endCxn id="8" idx="1"/>
          </p:cNvCxnSpPr>
          <p:nvPr/>
        </p:nvCxnSpPr>
        <p:spPr>
          <a:xfrm>
            <a:off x="3308992" y="3885447"/>
            <a:ext cx="2432835" cy="100964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7" idx="7"/>
            <a:endCxn id="6" idx="3"/>
          </p:cNvCxnSpPr>
          <p:nvPr/>
        </p:nvCxnSpPr>
        <p:spPr>
          <a:xfrm flipV="1">
            <a:off x="4101079" y="3885447"/>
            <a:ext cx="2632337" cy="103132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7298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2414</TotalTime>
  <Words>117</Words>
  <Application>Microsoft Office PowerPoint</Application>
  <PresentationFormat>On-screen Show (4:3)</PresentationFormat>
  <Paragraphs>42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МОДЕЛ КОМПЕТЕНЦИЈА ДИРЕКТОРА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 КОМПЕТЕНЦИЈА ДИРЕКТОРА</dc:title>
  <dc:creator>NatasaB</dc:creator>
  <cp:lastModifiedBy>NatasaB</cp:lastModifiedBy>
  <cp:revision>9</cp:revision>
  <dcterms:created xsi:type="dcterms:W3CDTF">2017-12-01T17:47:18Z</dcterms:created>
  <dcterms:modified xsi:type="dcterms:W3CDTF">2017-12-09T08:26:23Z</dcterms:modified>
</cp:coreProperties>
</file>